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0" r:id="rId3"/>
    <p:sldId id="257" r:id="rId4"/>
    <p:sldId id="271" r:id="rId5"/>
    <p:sldId id="258" r:id="rId6"/>
    <p:sldId id="273" r:id="rId7"/>
    <p:sldId id="259" r:id="rId8"/>
    <p:sldId id="272" r:id="rId9"/>
    <p:sldId id="274" r:id="rId10"/>
    <p:sldId id="260" r:id="rId11"/>
    <p:sldId id="275" r:id="rId12"/>
    <p:sldId id="261" r:id="rId13"/>
    <p:sldId id="276" r:id="rId14"/>
    <p:sldId id="277" r:id="rId15"/>
    <p:sldId id="278" r:id="rId16"/>
    <p:sldId id="279" r:id="rId17"/>
    <p:sldId id="263" r:id="rId18"/>
    <p:sldId id="280" r:id="rId19"/>
    <p:sldId id="264" r:id="rId20"/>
    <p:sldId id="281" r:id="rId21"/>
    <p:sldId id="265" r:id="rId22"/>
    <p:sldId id="282" r:id="rId23"/>
    <p:sldId id="266" r:id="rId24"/>
    <p:sldId id="283" r:id="rId25"/>
    <p:sldId id="267" r:id="rId26"/>
    <p:sldId id="284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a Garwood" userId="d9379854f4d9d79c" providerId="Windows Live" clId="Web-{F990D167-2A0A-41B2-AA5A-59DBFF54D902}"/>
    <pc:docChg chg="addSld delSld modSld sldOrd addMainMaster delMainMaster">
      <pc:chgData name="Celina Garwood" userId="d9379854f4d9d79c" providerId="Windows Live" clId="Web-{F990D167-2A0A-41B2-AA5A-59DBFF54D902}" dt="2020-04-09T16:12:59.798" v="6289" actId="1076"/>
      <pc:docMkLst>
        <pc:docMk/>
      </pc:docMkLst>
      <pc:sldChg chg="addSp modSp mod setBg modClrScheme chgLayout">
        <pc:chgData name="Celina Garwood" userId="d9379854f4d9d79c" providerId="Windows Live" clId="Web-{F990D167-2A0A-41B2-AA5A-59DBFF54D902}" dt="2020-04-09T09:45:09.171" v="6246" actId="20577"/>
        <pc:sldMkLst>
          <pc:docMk/>
          <pc:sldMk cId="109857222" sldId="256"/>
        </pc:sldMkLst>
        <pc:spChg chg="mod">
          <ac:chgData name="Celina Garwood" userId="d9379854f4d9d79c" providerId="Windows Live" clId="Web-{F990D167-2A0A-41B2-AA5A-59DBFF54D902}" dt="2020-04-09T09:45:09.171" v="624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elina Garwood" userId="d9379854f4d9d79c" providerId="Windows Live" clId="Web-{F990D167-2A0A-41B2-AA5A-59DBFF54D902}" dt="2020-04-08T15:56:43.621" v="3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Celina Garwood" userId="d9379854f4d9d79c" providerId="Windows Live" clId="Web-{F990D167-2A0A-41B2-AA5A-59DBFF54D902}" dt="2020-04-08T15:56:43.621" v="30"/>
          <ac:spMkLst>
            <pc:docMk/>
            <pc:sldMk cId="109857222" sldId="256"/>
            <ac:spMk id="9" creationId="{8A95209C-5275-4E15-8EA7-7F42980ABF2D}"/>
          </ac:spMkLst>
        </pc:spChg>
        <pc:spChg chg="add">
          <ac:chgData name="Celina Garwood" userId="d9379854f4d9d79c" providerId="Windows Live" clId="Web-{F990D167-2A0A-41B2-AA5A-59DBFF54D902}" dt="2020-04-08T15:56:43.621" v="30"/>
          <ac:spMkLst>
            <pc:docMk/>
            <pc:sldMk cId="109857222" sldId="256"/>
            <ac:spMk id="11" creationId="{4F2ED431-E304-4FF0-9F4E-032783C9D612}"/>
          </ac:spMkLst>
        </pc:spChg>
        <pc:spChg chg="add">
          <ac:chgData name="Celina Garwood" userId="d9379854f4d9d79c" providerId="Windows Live" clId="Web-{F990D167-2A0A-41B2-AA5A-59DBFF54D902}" dt="2020-04-08T15:56:43.621" v="30"/>
          <ac:spMkLst>
            <pc:docMk/>
            <pc:sldMk cId="109857222" sldId="256"/>
            <ac:spMk id="13" creationId="{4E87FCFB-2CCE-460D-B3DD-557C8BD1B94A}"/>
          </ac:spMkLst>
        </pc:spChg>
        <pc:picChg chg="add">
          <ac:chgData name="Celina Garwood" userId="d9379854f4d9d79c" providerId="Windows Live" clId="Web-{F990D167-2A0A-41B2-AA5A-59DBFF54D902}" dt="2020-04-08T15:56:43.621" v="30"/>
          <ac:picMkLst>
            <pc:docMk/>
            <pc:sldMk cId="109857222" sldId="256"/>
            <ac:picMk id="4" creationId="{8FF45A97-F3AA-4711-9CEE-D88B49510B64}"/>
          </ac:picMkLst>
        </pc:picChg>
      </pc:sldChg>
      <pc:sldChg chg="modSp new">
        <pc:chgData name="Celina Garwood" userId="d9379854f4d9d79c" providerId="Windows Live" clId="Web-{F990D167-2A0A-41B2-AA5A-59DBFF54D902}" dt="2020-04-09T09:03:52.878" v="3653" actId="20577"/>
        <pc:sldMkLst>
          <pc:docMk/>
          <pc:sldMk cId="2364375414" sldId="257"/>
        </pc:sldMkLst>
        <pc:spChg chg="mod">
          <ac:chgData name="Celina Garwood" userId="d9379854f4d9d79c" providerId="Windows Live" clId="Web-{F990D167-2A0A-41B2-AA5A-59DBFF54D902}" dt="2020-04-08T17:30:03.477" v="2598" actId="14100"/>
          <ac:spMkLst>
            <pc:docMk/>
            <pc:sldMk cId="2364375414" sldId="257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03:52.878" v="3653" actId="20577"/>
          <ac:spMkLst>
            <pc:docMk/>
            <pc:sldMk cId="2364375414" sldId="257"/>
            <ac:spMk id="3" creationId="{282AB220-9388-4AB8-A560-3B3BC679EAAF}"/>
          </ac:spMkLst>
        </pc:spChg>
      </pc:sldChg>
      <pc:sldChg chg="addSp delSp modSp add mod replId setBg">
        <pc:chgData name="Celina Garwood" userId="d9379854f4d9d79c" providerId="Windows Live" clId="Web-{F990D167-2A0A-41B2-AA5A-59DBFF54D902}" dt="2020-04-09T09:04:03.128" v="3654" actId="20577"/>
        <pc:sldMkLst>
          <pc:docMk/>
          <pc:sldMk cId="2202938040" sldId="258"/>
        </pc:sldMkLst>
        <pc:spChg chg="mod">
          <ac:chgData name="Celina Garwood" userId="d9379854f4d9d79c" providerId="Windows Live" clId="Web-{F990D167-2A0A-41B2-AA5A-59DBFF54D902}" dt="2020-04-08T17:49:56.546" v="3083" actId="1076"/>
          <ac:spMkLst>
            <pc:docMk/>
            <pc:sldMk cId="2202938040" sldId="258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04:03.128" v="3654" actId="20577"/>
          <ac:spMkLst>
            <pc:docMk/>
            <pc:sldMk cId="2202938040" sldId="258"/>
            <ac:spMk id="3" creationId="{282AB220-9388-4AB8-A560-3B3BC679EAAF}"/>
          </ac:spMkLst>
        </pc:spChg>
        <pc:spChg chg="add del">
          <ac:chgData name="Celina Garwood" userId="d9379854f4d9d79c" providerId="Windows Live" clId="Web-{F990D167-2A0A-41B2-AA5A-59DBFF54D902}" dt="2020-04-08T17:40:39.052" v="2606"/>
          <ac:spMkLst>
            <pc:docMk/>
            <pc:sldMk cId="2202938040" sldId="258"/>
            <ac:spMk id="11" creationId="{69D47016-023F-44BD-981C-50E7A10A6609}"/>
          </ac:spMkLst>
        </pc:spChg>
        <pc:spChg chg="add">
          <ac:chgData name="Celina Garwood" userId="d9379854f4d9d79c" providerId="Windows Live" clId="Web-{F990D167-2A0A-41B2-AA5A-59DBFF54D902}" dt="2020-04-08T17:41:37.023" v="2614"/>
          <ac:spMkLst>
            <pc:docMk/>
            <pc:sldMk cId="2202938040" sldId="258"/>
            <ac:spMk id="12" creationId="{1EE285D5-8110-4AE6-AF36-F83E457E175B}"/>
          </ac:spMkLst>
        </pc:spChg>
        <pc:spChg chg="add del">
          <ac:chgData name="Celina Garwood" userId="d9379854f4d9d79c" providerId="Windows Live" clId="Web-{F990D167-2A0A-41B2-AA5A-59DBFF54D902}" dt="2020-04-08T17:40:39.052" v="2606"/>
          <ac:spMkLst>
            <pc:docMk/>
            <pc:sldMk cId="2202938040" sldId="258"/>
            <ac:spMk id="15" creationId="{535742DD-1B16-4E9D-B715-0D74B4574A68}"/>
          </ac:spMkLst>
        </pc:spChg>
        <pc:spChg chg="add">
          <ac:chgData name="Celina Garwood" userId="d9379854f4d9d79c" providerId="Windows Live" clId="Web-{F990D167-2A0A-41B2-AA5A-59DBFF54D902}" dt="2020-04-08T17:41:37.023" v="2614"/>
          <ac:spMkLst>
            <pc:docMk/>
            <pc:sldMk cId="2202938040" sldId="258"/>
            <ac:spMk id="17" creationId="{3FCFB1DE-0B7E-48CC-BA90-B2AB0889F9D6}"/>
          </ac:spMkLst>
        </pc:spChg>
        <pc:picChg chg="add mod ord">
          <ac:chgData name="Celina Garwood" userId="d9379854f4d9d79c" providerId="Windows Live" clId="Web-{F990D167-2A0A-41B2-AA5A-59DBFF54D902}" dt="2020-04-08T17:41:37.023" v="2614"/>
          <ac:picMkLst>
            <pc:docMk/>
            <pc:sldMk cId="2202938040" sldId="258"/>
            <ac:picMk id="4" creationId="{A7B8EE58-9674-434D-8DD3-F17212477C46}"/>
          </ac:picMkLst>
        </pc:picChg>
        <pc:picChg chg="add mod">
          <ac:chgData name="Celina Garwood" userId="d9379854f4d9d79c" providerId="Windows Live" clId="Web-{F990D167-2A0A-41B2-AA5A-59DBFF54D902}" dt="2020-04-08T17:41:37.023" v="2614"/>
          <ac:picMkLst>
            <pc:docMk/>
            <pc:sldMk cId="2202938040" sldId="258"/>
            <ac:picMk id="6" creationId="{25413FBB-7274-464E-B017-62FBCFD9FCC8}"/>
          </ac:picMkLst>
        </pc:picChg>
        <pc:picChg chg="add mod">
          <ac:chgData name="Celina Garwood" userId="d9379854f4d9d79c" providerId="Windows Live" clId="Web-{F990D167-2A0A-41B2-AA5A-59DBFF54D902}" dt="2020-04-08T17:41:37.023" v="2614"/>
          <ac:picMkLst>
            <pc:docMk/>
            <pc:sldMk cId="2202938040" sldId="258"/>
            <ac:picMk id="8" creationId="{1646A3E6-BB1C-43A7-AFC3-7F55DA99E1BA}"/>
          </ac:picMkLst>
        </pc:picChg>
        <pc:picChg chg="add mod">
          <ac:chgData name="Celina Garwood" userId="d9379854f4d9d79c" providerId="Windows Live" clId="Web-{F990D167-2A0A-41B2-AA5A-59DBFF54D902}" dt="2020-04-08T17:41:37.023" v="2614"/>
          <ac:picMkLst>
            <pc:docMk/>
            <pc:sldMk cId="2202938040" sldId="258"/>
            <ac:picMk id="10" creationId="{1D226FAC-3964-43F6-8298-9D9AEE0CC947}"/>
          </ac:picMkLst>
        </pc:picChg>
        <pc:inkChg chg="add del">
          <ac:chgData name="Celina Garwood" userId="d9379854f4d9d79c" providerId="Windows Live" clId="Web-{F990D167-2A0A-41B2-AA5A-59DBFF54D902}" dt="2020-04-08T17:40:39.052" v="2606"/>
          <ac:inkMkLst>
            <pc:docMk/>
            <pc:sldMk cId="2202938040" sldId="258"/>
            <ac:inkMk id="13" creationId="{070477C5-0410-4E4F-97A1-F84C2465C187}"/>
          </ac:inkMkLst>
        </pc:inkChg>
      </pc:sldChg>
      <pc:sldChg chg="modSp add replId">
        <pc:chgData name="Celina Garwood" userId="d9379854f4d9d79c" providerId="Windows Live" clId="Web-{F990D167-2A0A-41B2-AA5A-59DBFF54D902}" dt="2020-04-09T08:58:40.642" v="3093" actId="20577"/>
        <pc:sldMkLst>
          <pc:docMk/>
          <pc:sldMk cId="201465647" sldId="259"/>
        </pc:sldMkLst>
        <pc:spChg chg="mod">
          <ac:chgData name="Celina Garwood" userId="d9379854f4d9d79c" providerId="Windows Live" clId="Web-{F990D167-2A0A-41B2-AA5A-59DBFF54D902}" dt="2020-04-09T08:58:35.829" v="3091" actId="20577"/>
          <ac:spMkLst>
            <pc:docMk/>
            <pc:sldMk cId="201465647" sldId="259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8:58:40.642" v="3093" actId="20577"/>
          <ac:spMkLst>
            <pc:docMk/>
            <pc:sldMk cId="201465647" sldId="259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08:53.896" v="4146" actId="20577"/>
        <pc:sldMkLst>
          <pc:docMk/>
          <pc:sldMk cId="463813444" sldId="260"/>
        </pc:sldMkLst>
        <pc:spChg chg="mod">
          <ac:chgData name="Celina Garwood" userId="d9379854f4d9d79c" providerId="Windows Live" clId="Web-{F990D167-2A0A-41B2-AA5A-59DBFF54D902}" dt="2020-04-09T09:08:53.896" v="4146" actId="20577"/>
          <ac:spMkLst>
            <pc:docMk/>
            <pc:sldMk cId="463813444" sldId="260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07:38.846" v="4126" actId="20577"/>
          <ac:spMkLst>
            <pc:docMk/>
            <pc:sldMk cId="463813444" sldId="260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11:26.952" v="4435" actId="20577"/>
        <pc:sldMkLst>
          <pc:docMk/>
          <pc:sldMk cId="1078898523" sldId="261"/>
        </pc:sldMkLst>
        <pc:spChg chg="mod">
          <ac:chgData name="Celina Garwood" userId="d9379854f4d9d79c" providerId="Windows Live" clId="Web-{F990D167-2A0A-41B2-AA5A-59DBFF54D902}" dt="2020-04-09T09:08:25.674" v="4144" actId="20577"/>
          <ac:spMkLst>
            <pc:docMk/>
            <pc:sldMk cId="1078898523" sldId="261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11:26.952" v="4435" actId="20577"/>
          <ac:spMkLst>
            <pc:docMk/>
            <pc:sldMk cId="1078898523" sldId="261"/>
            <ac:spMk id="3" creationId="{282AB220-9388-4AB8-A560-3B3BC679EAAF}"/>
          </ac:spMkLst>
        </pc:spChg>
      </pc:sldChg>
      <pc:sldChg chg="modSp add del replId">
        <pc:chgData name="Celina Garwood" userId="d9379854f4d9d79c" providerId="Windows Live" clId="Web-{F990D167-2A0A-41B2-AA5A-59DBFF54D902}" dt="2020-04-09T09:13:58.567" v="4456"/>
        <pc:sldMkLst>
          <pc:docMk/>
          <pc:sldMk cId="217422207" sldId="262"/>
        </pc:sldMkLst>
        <pc:spChg chg="mod">
          <ac:chgData name="Celina Garwood" userId="d9379854f4d9d79c" providerId="Windows Live" clId="Web-{F990D167-2A0A-41B2-AA5A-59DBFF54D902}" dt="2020-04-09T09:13:21.442" v="4455" actId="20577"/>
          <ac:spMkLst>
            <pc:docMk/>
            <pc:sldMk cId="217422207" sldId="262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12:02.950" v="4444" actId="20577"/>
          <ac:spMkLst>
            <pc:docMk/>
            <pc:sldMk cId="217422207" sldId="262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33:49.574" v="5426" actId="20577"/>
        <pc:sldMkLst>
          <pc:docMk/>
          <pc:sldMk cId="4155050071" sldId="263"/>
        </pc:sldMkLst>
        <pc:spChg chg="mod">
          <ac:chgData name="Celina Garwood" userId="d9379854f4d9d79c" providerId="Windows Live" clId="Web-{F990D167-2A0A-41B2-AA5A-59DBFF54D902}" dt="2020-04-09T09:32:10.152" v="5181" actId="20577"/>
          <ac:spMkLst>
            <pc:docMk/>
            <pc:sldMk cId="4155050071" sldId="263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33:49.574" v="5426" actId="20577"/>
          <ac:spMkLst>
            <pc:docMk/>
            <pc:sldMk cId="4155050071" sldId="263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37:19.763" v="5843" actId="20577"/>
        <pc:sldMkLst>
          <pc:docMk/>
          <pc:sldMk cId="1464970034" sldId="264"/>
        </pc:sldMkLst>
        <pc:spChg chg="mod">
          <ac:chgData name="Celina Garwood" userId="d9379854f4d9d79c" providerId="Windows Live" clId="Web-{F990D167-2A0A-41B2-AA5A-59DBFF54D902}" dt="2020-04-09T09:34:30.980" v="5441" actId="20577"/>
          <ac:spMkLst>
            <pc:docMk/>
            <pc:sldMk cId="1464970034" sldId="264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37:19.763" v="5843" actId="20577"/>
          <ac:spMkLst>
            <pc:docMk/>
            <pc:sldMk cId="1464970034" sldId="264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40:20.373" v="6209" actId="20577"/>
        <pc:sldMkLst>
          <pc:docMk/>
          <pc:sldMk cId="1358643566" sldId="265"/>
        </pc:sldMkLst>
        <pc:spChg chg="mod">
          <ac:chgData name="Celina Garwood" userId="d9379854f4d9d79c" providerId="Windows Live" clId="Web-{F990D167-2A0A-41B2-AA5A-59DBFF54D902}" dt="2020-04-09T09:38:01.107" v="5858" actId="20577"/>
          <ac:spMkLst>
            <pc:docMk/>
            <pc:sldMk cId="1358643566" sldId="265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40:20.373" v="6209" actId="20577"/>
          <ac:spMkLst>
            <pc:docMk/>
            <pc:sldMk cId="1358643566" sldId="265"/>
            <ac:spMk id="3" creationId="{282AB220-9388-4AB8-A560-3B3BC679EAAF}"/>
          </ac:spMkLst>
        </pc:spChg>
      </pc:sldChg>
      <pc:sldChg chg="addSp delSp modSp add mod replId setBg">
        <pc:chgData name="Celina Garwood" userId="d9379854f4d9d79c" providerId="Windows Live" clId="Web-{F990D167-2A0A-41B2-AA5A-59DBFF54D902}" dt="2020-04-09T09:43:09.374" v="6239" actId="1076"/>
        <pc:sldMkLst>
          <pc:docMk/>
          <pc:sldMk cId="2947468607" sldId="266"/>
        </pc:sldMkLst>
        <pc:spChg chg="mod">
          <ac:chgData name="Celina Garwood" userId="d9379854f4d9d79c" providerId="Windows Live" clId="Web-{F990D167-2A0A-41B2-AA5A-59DBFF54D902}" dt="2020-04-09T09:42:41.983" v="6234"/>
          <ac:spMkLst>
            <pc:docMk/>
            <pc:sldMk cId="2947468607" sldId="266"/>
            <ac:spMk id="2" creationId="{3F07CEF1-D9BB-41A5-A523-D96DDF5C97D4}"/>
          </ac:spMkLst>
        </pc:spChg>
        <pc:spChg chg="del mod">
          <ac:chgData name="Celina Garwood" userId="d9379854f4d9d79c" providerId="Windows Live" clId="Web-{F990D167-2A0A-41B2-AA5A-59DBFF54D902}" dt="2020-04-09T09:41:09.279" v="6225"/>
          <ac:spMkLst>
            <pc:docMk/>
            <pc:sldMk cId="2947468607" sldId="266"/>
            <ac:spMk id="3" creationId="{282AB220-9388-4AB8-A560-3B3BC679EAAF}"/>
          </ac:spMkLst>
        </pc:spChg>
        <pc:spChg chg="add del mod">
          <ac:chgData name="Celina Garwood" userId="d9379854f4d9d79c" providerId="Windows Live" clId="Web-{F990D167-2A0A-41B2-AA5A-59DBFF54D902}" dt="2020-04-09T09:41:25.014" v="6229"/>
          <ac:spMkLst>
            <pc:docMk/>
            <pc:sldMk cId="2947468607" sldId="266"/>
            <ac:spMk id="7" creationId="{719ADC88-E09E-4834-A81D-009F418B6DF2}"/>
          </ac:spMkLst>
        </pc:spChg>
        <pc:spChg chg="add del">
          <ac:chgData name="Celina Garwood" userId="d9379854f4d9d79c" providerId="Windows Live" clId="Web-{F990D167-2A0A-41B2-AA5A-59DBFF54D902}" dt="2020-04-09T09:42:41.967" v="6233"/>
          <ac:spMkLst>
            <pc:docMk/>
            <pc:sldMk cId="2947468607" sldId="266"/>
            <ac:spMk id="10" creationId="{DA381740-063A-41A4-836D-85D14980EEF0}"/>
          </ac:spMkLst>
        </pc:spChg>
        <pc:spChg chg="add del">
          <ac:chgData name="Celina Garwood" userId="d9379854f4d9d79c" providerId="Windows Live" clId="Web-{F990D167-2A0A-41B2-AA5A-59DBFF54D902}" dt="2020-04-09T09:42:41.967" v="6233"/>
          <ac:spMkLst>
            <pc:docMk/>
            <pc:sldMk cId="2947468607" sldId="266"/>
            <ac:spMk id="11" creationId="{168AB93A-48BC-4C25-A3AD-C17B5A682A94}"/>
          </ac:spMkLst>
        </pc:spChg>
        <pc:spChg chg="add del">
          <ac:chgData name="Celina Garwood" userId="d9379854f4d9d79c" providerId="Windows Live" clId="Web-{F990D167-2A0A-41B2-AA5A-59DBFF54D902}" dt="2020-04-09T09:42:41.967" v="6233"/>
          <ac:spMkLst>
            <pc:docMk/>
            <pc:sldMk cId="2947468607" sldId="266"/>
            <ac:spMk id="12" creationId="{3FCFB1DE-0B7E-48CC-BA90-B2AB0889F9D6}"/>
          </ac:spMkLst>
        </pc:spChg>
        <pc:spChg chg="add del">
          <ac:chgData name="Celina Garwood" userId="d9379854f4d9d79c" providerId="Windows Live" clId="Web-{F990D167-2A0A-41B2-AA5A-59DBFF54D902}" dt="2020-04-09T09:42:37.092" v="6231"/>
          <ac:spMkLst>
            <pc:docMk/>
            <pc:sldMk cId="2947468607" sldId="266"/>
            <ac:spMk id="13" creationId="{DA381740-063A-41A4-836D-85D14980EEF0}"/>
          </ac:spMkLst>
        </pc:spChg>
        <pc:spChg chg="add">
          <ac:chgData name="Celina Garwood" userId="d9379854f4d9d79c" providerId="Windows Live" clId="Web-{F990D167-2A0A-41B2-AA5A-59DBFF54D902}" dt="2020-04-09T09:42:41.983" v="6234"/>
          <ac:spMkLst>
            <pc:docMk/>
            <pc:sldMk cId="2947468607" sldId="266"/>
            <ac:spMk id="14" creationId="{DA381740-063A-41A4-836D-85D14980EEF0}"/>
          </ac:spMkLst>
        </pc:spChg>
        <pc:spChg chg="add del">
          <ac:chgData name="Celina Garwood" userId="d9379854f4d9d79c" providerId="Windows Live" clId="Web-{F990D167-2A0A-41B2-AA5A-59DBFF54D902}" dt="2020-04-09T09:42:37.092" v="6231"/>
          <ac:spMkLst>
            <pc:docMk/>
            <pc:sldMk cId="2947468607" sldId="266"/>
            <ac:spMk id="15" creationId="{665DBBEF-238B-476B-96AB-8AAC3224ECEA}"/>
          </ac:spMkLst>
        </pc:spChg>
        <pc:spChg chg="add">
          <ac:chgData name="Celina Garwood" userId="d9379854f4d9d79c" providerId="Windows Live" clId="Web-{F990D167-2A0A-41B2-AA5A-59DBFF54D902}" dt="2020-04-09T09:42:41.983" v="6234"/>
          <ac:spMkLst>
            <pc:docMk/>
            <pc:sldMk cId="2947468607" sldId="266"/>
            <ac:spMk id="16" creationId="{665DBBEF-238B-476B-96AB-8AAC3224ECEA}"/>
          </ac:spMkLst>
        </pc:spChg>
        <pc:spChg chg="add del">
          <ac:chgData name="Celina Garwood" userId="d9379854f4d9d79c" providerId="Windows Live" clId="Web-{F990D167-2A0A-41B2-AA5A-59DBFF54D902}" dt="2020-04-09T09:42:37.092" v="6231"/>
          <ac:spMkLst>
            <pc:docMk/>
            <pc:sldMk cId="2947468607" sldId="266"/>
            <ac:spMk id="17" creationId="{3FCFB1DE-0B7E-48CC-BA90-B2AB0889F9D6}"/>
          </ac:spMkLst>
        </pc:spChg>
        <pc:spChg chg="add">
          <ac:chgData name="Celina Garwood" userId="d9379854f4d9d79c" providerId="Windows Live" clId="Web-{F990D167-2A0A-41B2-AA5A-59DBFF54D902}" dt="2020-04-09T09:42:41.983" v="6234"/>
          <ac:spMkLst>
            <pc:docMk/>
            <pc:sldMk cId="2947468607" sldId="266"/>
            <ac:spMk id="18" creationId="{3FCFB1DE-0B7E-48CC-BA90-B2AB0889F9D6}"/>
          </ac:spMkLst>
        </pc:spChg>
        <pc:picChg chg="add del mod ord">
          <ac:chgData name="Celina Garwood" userId="d9379854f4d9d79c" providerId="Windows Live" clId="Web-{F990D167-2A0A-41B2-AA5A-59DBFF54D902}" dt="2020-04-09T09:41:23.545" v="6228"/>
          <ac:picMkLst>
            <pc:docMk/>
            <pc:sldMk cId="2947468607" sldId="266"/>
            <ac:picMk id="4" creationId="{50303A85-C764-4957-A839-65C39CA5E068}"/>
          </ac:picMkLst>
        </pc:picChg>
        <pc:picChg chg="add mod ord">
          <ac:chgData name="Celina Garwood" userId="d9379854f4d9d79c" providerId="Windows Live" clId="Web-{F990D167-2A0A-41B2-AA5A-59DBFF54D902}" dt="2020-04-09T09:43:09.374" v="6239" actId="1076"/>
          <ac:picMkLst>
            <pc:docMk/>
            <pc:sldMk cId="2947468607" sldId="266"/>
            <ac:picMk id="8" creationId="{2DF6658D-20D8-46A1-8D0B-C00ADA62E6D3}"/>
          </ac:picMkLst>
        </pc:picChg>
      </pc:sldChg>
      <pc:sldChg chg="modSp add replId">
        <pc:chgData name="Celina Garwood" userId="d9379854f4d9d79c" providerId="Windows Live" clId="Web-{F990D167-2A0A-41B2-AA5A-59DBFF54D902}" dt="2020-04-09T16:12:59.798" v="6289" actId="1076"/>
        <pc:sldMkLst>
          <pc:docMk/>
          <pc:sldMk cId="1826046245" sldId="267"/>
        </pc:sldMkLst>
        <pc:spChg chg="mod">
          <ac:chgData name="Celina Garwood" userId="d9379854f4d9d79c" providerId="Windows Live" clId="Web-{F990D167-2A0A-41B2-AA5A-59DBFF54D902}" dt="2020-04-09T16:12:03.250" v="6275" actId="20577"/>
          <ac:spMkLst>
            <pc:docMk/>
            <pc:sldMk cId="1826046245" sldId="267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16:12:59.798" v="6289" actId="1076"/>
          <ac:spMkLst>
            <pc:docMk/>
            <pc:sldMk cId="1826046245" sldId="267"/>
            <ac:spMk id="3" creationId="{282AB220-9388-4AB8-A560-3B3BC679EAAF}"/>
          </ac:spMkLst>
        </pc:spChg>
      </pc:sldChg>
      <pc:sldChg chg="modSp add ord replId">
        <pc:chgData name="Celina Garwood" userId="d9379854f4d9d79c" providerId="Windows Live" clId="Web-{F990D167-2A0A-41B2-AA5A-59DBFF54D902}" dt="2020-04-09T16:11:10.109" v="6259"/>
        <pc:sldMkLst>
          <pc:docMk/>
          <pc:sldMk cId="1994999825" sldId="268"/>
        </pc:sldMkLst>
        <pc:spChg chg="mod">
          <ac:chgData name="Celina Garwood" userId="d9379854f4d9d79c" providerId="Windows Live" clId="Web-{F990D167-2A0A-41B2-AA5A-59DBFF54D902}" dt="2020-04-08T17:18:41.431" v="2255" actId="20577"/>
          <ac:spMkLst>
            <pc:docMk/>
            <pc:sldMk cId="1994999825" sldId="268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8T17:21:38.017" v="2567" actId="20577"/>
          <ac:spMkLst>
            <pc:docMk/>
            <pc:sldMk cId="1994999825" sldId="268"/>
            <ac:spMk id="3" creationId="{282AB220-9388-4AB8-A560-3B3BC679EAAF}"/>
          </ac:spMkLst>
        </pc:spChg>
      </pc:sldChg>
      <pc:sldChg chg="add del replId">
        <pc:chgData name="Celina Garwood" userId="d9379854f4d9d79c" providerId="Windows Live" clId="Web-{F990D167-2A0A-41B2-AA5A-59DBFF54D902}" dt="2020-04-08T17:40:57.615" v="2610"/>
        <pc:sldMkLst>
          <pc:docMk/>
          <pc:sldMk cId="1510637638" sldId="269"/>
        </pc:sldMkLst>
      </pc:sldChg>
      <pc:sldChg chg="modSp add replId">
        <pc:chgData name="Celina Garwood" userId="d9379854f4d9d79c" providerId="Windows Live" clId="Web-{F990D167-2A0A-41B2-AA5A-59DBFF54D902}" dt="2020-04-08T17:29:21.913" v="2588" actId="20577"/>
        <pc:sldMkLst>
          <pc:docMk/>
          <pc:sldMk cId="3489825214" sldId="270"/>
        </pc:sldMkLst>
        <pc:spChg chg="mod">
          <ac:chgData name="Celina Garwood" userId="d9379854f4d9d79c" providerId="Windows Live" clId="Web-{F990D167-2A0A-41B2-AA5A-59DBFF54D902}" dt="2020-04-08T17:29:21.913" v="2588" actId="20577"/>
          <ac:spMkLst>
            <pc:docMk/>
            <pc:sldMk cId="3489825214" sldId="270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8T17:30:35.994" v="2600" actId="20577"/>
        <pc:sldMkLst>
          <pc:docMk/>
          <pc:sldMk cId="3571687200" sldId="271"/>
        </pc:sldMkLst>
        <pc:spChg chg="mod">
          <ac:chgData name="Celina Garwood" userId="d9379854f4d9d79c" providerId="Windows Live" clId="Web-{F990D167-2A0A-41B2-AA5A-59DBFF54D902}" dt="2020-04-08T17:30:35.994" v="2600" actId="20577"/>
          <ac:spMkLst>
            <pc:docMk/>
            <pc:sldMk cId="3571687200" sldId="271"/>
            <ac:spMk id="2" creationId="{00000000-0000-0000-0000-000000000000}"/>
          </ac:spMkLst>
        </pc:spChg>
      </pc:sldChg>
      <pc:sldChg chg="add del replId">
        <pc:chgData name="Celina Garwood" userId="d9379854f4d9d79c" providerId="Windows Live" clId="Web-{F990D167-2A0A-41B2-AA5A-59DBFF54D902}" dt="2020-04-08T17:40:59.412" v="2611"/>
        <pc:sldMkLst>
          <pc:docMk/>
          <pc:sldMk cId="1273718734" sldId="272"/>
        </pc:sldMkLst>
      </pc:sldChg>
      <pc:sldChg chg="modSp add replId">
        <pc:chgData name="Celina Garwood" userId="d9379854f4d9d79c" providerId="Windows Live" clId="Web-{F990D167-2A0A-41B2-AA5A-59DBFF54D902}" dt="2020-04-09T09:02:17.502" v="3609" actId="20577"/>
        <pc:sldMkLst>
          <pc:docMk/>
          <pc:sldMk cId="3066793284" sldId="272"/>
        </pc:sldMkLst>
        <pc:spChg chg="mod">
          <ac:chgData name="Celina Garwood" userId="d9379854f4d9d79c" providerId="Windows Live" clId="Web-{F990D167-2A0A-41B2-AA5A-59DBFF54D902}" dt="2020-04-09T08:58:29.173" v="3088" actId="20577"/>
          <ac:spMkLst>
            <pc:docMk/>
            <pc:sldMk cId="3066793284" sldId="272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02:17.502" v="3609" actId="20577"/>
          <ac:spMkLst>
            <pc:docMk/>
            <pc:sldMk cId="3066793284" sldId="272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8T17:50:06.780" v="3084" actId="20577"/>
        <pc:sldMkLst>
          <pc:docMk/>
          <pc:sldMk cId="1601278899" sldId="273"/>
        </pc:sldMkLst>
        <pc:spChg chg="mod">
          <ac:chgData name="Celina Garwood" userId="d9379854f4d9d79c" providerId="Windows Live" clId="Web-{F990D167-2A0A-41B2-AA5A-59DBFF54D902}" dt="2020-04-08T17:50:06.780" v="3084" actId="20577"/>
          <ac:spMkLst>
            <pc:docMk/>
            <pc:sldMk cId="1601278899" sldId="273"/>
            <ac:spMk id="2" creationId="{00000000-0000-0000-0000-000000000000}"/>
          </ac:spMkLst>
        </pc:spChg>
      </pc:sldChg>
      <pc:sldChg chg="add del replId">
        <pc:chgData name="Celina Garwood" userId="d9379854f4d9d79c" providerId="Windows Live" clId="Web-{F990D167-2A0A-41B2-AA5A-59DBFF54D902}" dt="2020-04-08T17:40:54.381" v="2609"/>
        <pc:sldMkLst>
          <pc:docMk/>
          <pc:sldMk cId="3955444642" sldId="273"/>
        </pc:sldMkLst>
      </pc:sldChg>
      <pc:sldChg chg="modSp add replId">
        <pc:chgData name="Celina Garwood" userId="d9379854f4d9d79c" providerId="Windows Live" clId="Web-{F990D167-2A0A-41B2-AA5A-59DBFF54D902}" dt="2020-04-09T09:02:44.299" v="3611" actId="20577"/>
        <pc:sldMkLst>
          <pc:docMk/>
          <pc:sldMk cId="40579849" sldId="274"/>
        </pc:sldMkLst>
        <pc:spChg chg="mod">
          <ac:chgData name="Celina Garwood" userId="d9379854f4d9d79c" providerId="Windows Live" clId="Web-{F990D167-2A0A-41B2-AA5A-59DBFF54D902}" dt="2020-04-09T09:02:44.299" v="3611" actId="20577"/>
          <ac:spMkLst>
            <pc:docMk/>
            <pc:sldMk cId="40579849" sldId="274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09:07:56.181" v="4130" actId="20577"/>
        <pc:sldMkLst>
          <pc:docMk/>
          <pc:sldMk cId="1566724521" sldId="275"/>
        </pc:sldMkLst>
        <pc:spChg chg="mod">
          <ac:chgData name="Celina Garwood" userId="d9379854f4d9d79c" providerId="Windows Live" clId="Web-{F990D167-2A0A-41B2-AA5A-59DBFF54D902}" dt="2020-04-09T09:07:56.181" v="4130" actId="20577"/>
          <ac:spMkLst>
            <pc:docMk/>
            <pc:sldMk cId="1566724521" sldId="275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09:11:44.716" v="4439" actId="20577"/>
        <pc:sldMkLst>
          <pc:docMk/>
          <pc:sldMk cId="669379054" sldId="276"/>
        </pc:sldMkLst>
        <pc:spChg chg="mod">
          <ac:chgData name="Celina Garwood" userId="d9379854f4d9d79c" providerId="Windows Live" clId="Web-{F990D167-2A0A-41B2-AA5A-59DBFF54D902}" dt="2020-04-09T09:11:44.716" v="4439" actId="20577"/>
          <ac:spMkLst>
            <pc:docMk/>
            <pc:sldMk cId="669379054" sldId="276"/>
            <ac:spMk id="2" creationId="{00000000-0000-0000-0000-000000000000}"/>
          </ac:spMkLst>
        </pc:spChg>
      </pc:sldChg>
      <pc:sldChg chg="modSp add del replId">
        <pc:chgData name="Celina Garwood" userId="d9379854f4d9d79c" providerId="Windows Live" clId="Web-{F990D167-2A0A-41B2-AA5A-59DBFF54D902}" dt="2020-04-09T09:14:00.630" v="4457"/>
        <pc:sldMkLst>
          <pc:docMk/>
          <pc:sldMk cId="1156063413" sldId="277"/>
        </pc:sldMkLst>
        <pc:spChg chg="mod">
          <ac:chgData name="Celina Garwood" userId="d9379854f4d9d79c" providerId="Windows Live" clId="Web-{F990D167-2A0A-41B2-AA5A-59DBFF54D902}" dt="2020-04-09T09:12:59.608" v="4454" actId="20577"/>
          <ac:spMkLst>
            <pc:docMk/>
            <pc:sldMk cId="1156063413" sldId="277"/>
            <ac:spMk id="2" creationId="{3F07CEF1-D9BB-41A5-A523-D96DDF5C97D4}"/>
          </ac:spMkLst>
        </pc:spChg>
      </pc:sldChg>
      <pc:sldChg chg="modSp add replId">
        <pc:chgData name="Celina Garwood" userId="d9379854f4d9d79c" providerId="Windows Live" clId="Web-{F990D167-2A0A-41B2-AA5A-59DBFF54D902}" dt="2020-04-09T09:16:09.443" v="4783" actId="20577"/>
        <pc:sldMkLst>
          <pc:docMk/>
          <pc:sldMk cId="1630778226" sldId="277"/>
        </pc:sldMkLst>
        <pc:spChg chg="mod">
          <ac:chgData name="Celina Garwood" userId="d9379854f4d9d79c" providerId="Windows Live" clId="Web-{F990D167-2A0A-41B2-AA5A-59DBFF54D902}" dt="2020-04-09T09:14:40.599" v="4512" actId="20577"/>
          <ac:spMkLst>
            <pc:docMk/>
            <pc:sldMk cId="1630778226" sldId="277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16:09.443" v="4783" actId="20577"/>
          <ac:spMkLst>
            <pc:docMk/>
            <pc:sldMk cId="1630778226" sldId="277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18:08.178" v="5081" actId="20577"/>
        <pc:sldMkLst>
          <pc:docMk/>
          <pc:sldMk cId="2997889526" sldId="278"/>
        </pc:sldMkLst>
        <pc:spChg chg="mod">
          <ac:chgData name="Celina Garwood" userId="d9379854f4d9d79c" providerId="Windows Live" clId="Web-{F990D167-2A0A-41B2-AA5A-59DBFF54D902}" dt="2020-04-09T09:15:04.786" v="4569" actId="20577"/>
          <ac:spMkLst>
            <pc:docMk/>
            <pc:sldMk cId="2997889526" sldId="278"/>
            <ac:spMk id="2" creationId="{3F07CEF1-D9BB-41A5-A523-D96DDF5C97D4}"/>
          </ac:spMkLst>
        </pc:spChg>
        <pc:spChg chg="mod">
          <ac:chgData name="Celina Garwood" userId="d9379854f4d9d79c" providerId="Windows Live" clId="Web-{F990D167-2A0A-41B2-AA5A-59DBFF54D902}" dt="2020-04-09T09:18:08.178" v="5081" actId="20577"/>
          <ac:spMkLst>
            <pc:docMk/>
            <pc:sldMk cId="2997889526" sldId="278"/>
            <ac:spMk id="3" creationId="{282AB220-9388-4AB8-A560-3B3BC679EAAF}"/>
          </ac:spMkLst>
        </pc:spChg>
      </pc:sldChg>
      <pc:sldChg chg="modSp add replId">
        <pc:chgData name="Celina Garwood" userId="d9379854f4d9d79c" providerId="Windows Live" clId="Web-{F990D167-2A0A-41B2-AA5A-59DBFF54D902}" dt="2020-04-09T09:21:14.617" v="5086" actId="20577"/>
        <pc:sldMkLst>
          <pc:docMk/>
          <pc:sldMk cId="3507919481" sldId="279"/>
        </pc:sldMkLst>
        <pc:spChg chg="mod">
          <ac:chgData name="Celina Garwood" userId="d9379854f4d9d79c" providerId="Windows Live" clId="Web-{F990D167-2A0A-41B2-AA5A-59DBFF54D902}" dt="2020-04-09T09:21:14.617" v="5086" actId="20577"/>
          <ac:spMkLst>
            <pc:docMk/>
            <pc:sldMk cId="3507919481" sldId="279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09:34:03.715" v="5430" actId="20577"/>
        <pc:sldMkLst>
          <pc:docMk/>
          <pc:sldMk cId="492910302" sldId="280"/>
        </pc:sldMkLst>
        <pc:spChg chg="mod">
          <ac:chgData name="Celina Garwood" userId="d9379854f4d9d79c" providerId="Windows Live" clId="Web-{F990D167-2A0A-41B2-AA5A-59DBFF54D902}" dt="2020-04-09T09:34:03.715" v="5430" actId="20577"/>
          <ac:spMkLst>
            <pc:docMk/>
            <pc:sldMk cId="492910302" sldId="280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09:37:30.638" v="5849" actId="20577"/>
        <pc:sldMkLst>
          <pc:docMk/>
          <pc:sldMk cId="1512650544" sldId="281"/>
        </pc:sldMkLst>
        <pc:spChg chg="mod">
          <ac:chgData name="Celina Garwood" userId="d9379854f4d9d79c" providerId="Windows Live" clId="Web-{F990D167-2A0A-41B2-AA5A-59DBFF54D902}" dt="2020-04-09T09:37:30.638" v="5849" actId="20577"/>
          <ac:spMkLst>
            <pc:docMk/>
            <pc:sldMk cId="1512650544" sldId="281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09:43:31.921" v="6241" actId="20577"/>
        <pc:sldMkLst>
          <pc:docMk/>
          <pc:sldMk cId="779079769" sldId="282"/>
        </pc:sldMkLst>
        <pc:spChg chg="mod">
          <ac:chgData name="Celina Garwood" userId="d9379854f4d9d79c" providerId="Windows Live" clId="Web-{F990D167-2A0A-41B2-AA5A-59DBFF54D902}" dt="2020-04-09T09:43:31.921" v="6241" actId="20577"/>
          <ac:spMkLst>
            <pc:docMk/>
            <pc:sldMk cId="779079769" sldId="282"/>
            <ac:spMk id="2" creationId="{00000000-0000-0000-0000-000000000000}"/>
          </ac:spMkLst>
        </pc:spChg>
      </pc:sldChg>
      <pc:sldChg chg="modSp add replId">
        <pc:chgData name="Celina Garwood" userId="d9379854f4d9d79c" providerId="Windows Live" clId="Web-{F990D167-2A0A-41B2-AA5A-59DBFF54D902}" dt="2020-04-09T16:10:39.609" v="6252" actId="20577"/>
        <pc:sldMkLst>
          <pc:docMk/>
          <pc:sldMk cId="2907203168" sldId="283"/>
        </pc:sldMkLst>
        <pc:spChg chg="mod">
          <ac:chgData name="Celina Garwood" userId="d9379854f4d9d79c" providerId="Windows Live" clId="Web-{F990D167-2A0A-41B2-AA5A-59DBFF54D902}" dt="2020-04-09T16:10:39.609" v="6252" actId="20577"/>
          <ac:spMkLst>
            <pc:docMk/>
            <pc:sldMk cId="2907203168" sldId="283"/>
            <ac:spMk id="2" creationId="{00000000-0000-0000-0000-000000000000}"/>
          </ac:spMkLst>
        </pc:spChg>
      </pc:sldChg>
      <pc:sldChg chg="modSp add ord replId">
        <pc:chgData name="Celina Garwood" userId="d9379854f4d9d79c" providerId="Windows Live" clId="Web-{F990D167-2A0A-41B2-AA5A-59DBFF54D902}" dt="2020-04-09T16:11:11.343" v="6260"/>
        <pc:sldMkLst>
          <pc:docMk/>
          <pc:sldMk cId="2853693885" sldId="284"/>
        </pc:sldMkLst>
        <pc:spChg chg="mod">
          <ac:chgData name="Celina Garwood" userId="d9379854f4d9d79c" providerId="Windows Live" clId="Web-{F990D167-2A0A-41B2-AA5A-59DBFF54D902}" dt="2020-04-09T16:11:01.421" v="6256" actId="20577"/>
          <ac:spMkLst>
            <pc:docMk/>
            <pc:sldMk cId="2853693885" sldId="284"/>
            <ac:spMk id="2" creationId="{00000000-0000-0000-0000-000000000000}"/>
          </ac:spMkLst>
        </pc:spChg>
      </pc:sldChg>
      <pc:sldMasterChg chg="del delSldLayout">
        <pc:chgData name="Celina Garwood" userId="d9379854f4d9d79c" providerId="Windows Live" clId="Web-{F990D167-2A0A-41B2-AA5A-59DBFF54D902}" dt="2020-04-08T15:56:43.621" v="30"/>
        <pc:sldMasterMkLst>
          <pc:docMk/>
          <pc:sldMasterMk cId="2460954070" sldId="2147483660"/>
        </pc:sldMasterMkLst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Celina Garwood" userId="d9379854f4d9d79c" providerId="Windows Live" clId="Web-{F990D167-2A0A-41B2-AA5A-59DBFF54D902}" dt="2020-04-08T15:56:43.621" v="3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Celina Garwood" userId="d9379854f4d9d79c" providerId="Windows Live" clId="Web-{F990D167-2A0A-41B2-AA5A-59DBFF54D902}" dt="2020-04-08T15:56:43.621" v="30"/>
        <pc:sldMasterMkLst>
          <pc:docMk/>
          <pc:sldMasterMk cId="3580684931" sldId="2147483672"/>
        </pc:sldMasterMkLst>
        <pc:sldLayoutChg chg="ad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4185622336" sldId="2147483673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2126744287" sldId="2147483674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2874376540" sldId="2147483675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2184089849" sldId="2147483676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2003142068" sldId="2147483677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3581701831" sldId="2147483678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1948027735" sldId="2147483679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1212200662" sldId="2147483680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1145723390" sldId="2147483681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4070218244" sldId="2147483682"/>
          </pc:sldLayoutMkLst>
        </pc:sldLayoutChg>
        <pc:sldLayoutChg chg="add replId">
          <pc:chgData name="Celina Garwood" userId="d9379854f4d9d79c" providerId="Windows Live" clId="Web-{F990D167-2A0A-41B2-AA5A-59DBFF54D902}" dt="2020-04-08T15:56:43.621" v="30"/>
          <pc:sldLayoutMkLst>
            <pc:docMk/>
            <pc:sldMasterMk cId="3580684931" sldId="2147483672"/>
            <pc:sldLayoutMk cId="1238143747" sldId="2147483683"/>
          </pc:sldLayoutMkLst>
        </pc:sldLayoutChg>
      </pc:sldMasterChg>
    </pc:docChg>
  </pc:docChgLst>
  <pc:docChgLst>
    <pc:chgData clId="Web-{F990D167-2A0A-41B2-AA5A-59DBFF54D902}"/>
    <pc:docChg chg="modSld">
      <pc:chgData name="" userId="" providerId="" clId="Web-{F990D167-2A0A-41B2-AA5A-59DBFF54D902}" dt="2020-04-08T15:55:16.120" v="4" actId="20577"/>
      <pc:docMkLst>
        <pc:docMk/>
      </pc:docMkLst>
      <pc:sldChg chg="modSp">
        <pc:chgData name="" userId="" providerId="" clId="Web-{F990D167-2A0A-41B2-AA5A-59DBFF54D902}" dt="2020-04-08T15:55:16.104" v="2" actId="20577"/>
        <pc:sldMkLst>
          <pc:docMk/>
          <pc:sldMk cId="109857222" sldId="256"/>
        </pc:sldMkLst>
        <pc:spChg chg="mod">
          <ac:chgData name="" userId="" providerId="" clId="Web-{F990D167-2A0A-41B2-AA5A-59DBFF54D902}" dt="2020-04-08T15:55:16.104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Celina Garwood" userId="d9379854f4d9d79c" providerId="Windows Live" clId="Web-{34871855-BF68-4680-B199-C980E6D22096}"/>
    <pc:docChg chg="modSld">
      <pc:chgData name="Celina Garwood" userId="d9379854f4d9d79c" providerId="Windows Live" clId="Web-{34871855-BF68-4680-B199-C980E6D22096}" dt="2020-04-14T20:13:41.311" v="363" actId="20577"/>
      <pc:docMkLst>
        <pc:docMk/>
      </pc:docMkLst>
      <pc:sldChg chg="addSp delSp modSp">
        <pc:chgData name="Celina Garwood" userId="d9379854f4d9d79c" providerId="Windows Live" clId="Web-{34871855-BF68-4680-B199-C980E6D22096}" dt="2020-04-14T20:13:40.139" v="361" actId="20577"/>
        <pc:sldMkLst>
          <pc:docMk/>
          <pc:sldMk cId="2202938040" sldId="258"/>
        </pc:sldMkLst>
        <pc:spChg chg="mod">
          <ac:chgData name="Celina Garwood" userId="d9379854f4d9d79c" providerId="Windows Live" clId="Web-{34871855-BF68-4680-B199-C980E6D22096}" dt="2020-04-14T18:58:53.260" v="4"/>
          <ac:spMkLst>
            <pc:docMk/>
            <pc:sldMk cId="2202938040" sldId="258"/>
            <ac:spMk id="2" creationId="{3F07CEF1-D9BB-41A5-A523-D96DDF5C97D4}"/>
          </ac:spMkLst>
        </pc:spChg>
        <pc:spChg chg="mod">
          <ac:chgData name="Celina Garwood" userId="d9379854f4d9d79c" providerId="Windows Live" clId="Web-{34871855-BF68-4680-B199-C980E6D22096}" dt="2020-04-14T19:58:16.343" v="85" actId="20577"/>
          <ac:spMkLst>
            <pc:docMk/>
            <pc:sldMk cId="2202938040" sldId="258"/>
            <ac:spMk id="3" creationId="{282AB220-9388-4AB8-A560-3B3BC679EAAF}"/>
          </ac:spMkLst>
        </pc:spChg>
        <pc:spChg chg="add mod">
          <ac:chgData name="Celina Garwood" userId="d9379854f4d9d79c" providerId="Windows Live" clId="Web-{34871855-BF68-4680-B199-C980E6D22096}" dt="2020-04-14T20:02:40.812" v="143" actId="1076"/>
          <ac:spMkLst>
            <pc:docMk/>
            <pc:sldMk cId="2202938040" sldId="258"/>
            <ac:spMk id="5" creationId="{5C196A6B-D93A-45F8-9A9E-C3846882E14C}"/>
          </ac:spMkLst>
        </pc:spChg>
        <pc:spChg chg="add mod">
          <ac:chgData name="Celina Garwood" userId="d9379854f4d9d79c" providerId="Windows Live" clId="Web-{34871855-BF68-4680-B199-C980E6D22096}" dt="2020-04-14T20:12:06.686" v="225" actId="1076"/>
          <ac:spMkLst>
            <pc:docMk/>
            <pc:sldMk cId="2202938040" sldId="258"/>
            <ac:spMk id="7" creationId="{A3016255-95A1-4914-A4EE-91C5560E694D}"/>
          </ac:spMkLst>
        </pc:spChg>
        <pc:spChg chg="del">
          <ac:chgData name="Celina Garwood" userId="d9379854f4d9d79c" providerId="Windows Live" clId="Web-{34871855-BF68-4680-B199-C980E6D22096}" dt="2020-04-14T18:58:53.260" v="4"/>
          <ac:spMkLst>
            <pc:docMk/>
            <pc:sldMk cId="2202938040" sldId="258"/>
            <ac:spMk id="12" creationId="{1EE285D5-8110-4AE6-AF36-F83E457E175B}"/>
          </ac:spMkLst>
        </pc:spChg>
        <pc:spChg chg="add mod">
          <ac:chgData name="Celina Garwood" userId="d9379854f4d9d79c" providerId="Windows Live" clId="Web-{34871855-BF68-4680-B199-C980E6D22096}" dt="2020-04-14T20:02:22.468" v="141" actId="1076"/>
          <ac:spMkLst>
            <pc:docMk/>
            <pc:sldMk cId="2202938040" sldId="258"/>
            <ac:spMk id="13" creationId="{28EB3BD9-D5C3-4CA9-BED8-53F7BD8C83C5}"/>
          </ac:spMkLst>
        </pc:spChg>
        <pc:spChg chg="add mod">
          <ac:chgData name="Celina Garwood" userId="d9379854f4d9d79c" providerId="Windows Live" clId="Web-{34871855-BF68-4680-B199-C980E6D22096}" dt="2020-04-14T20:02:50.812" v="144" actId="1076"/>
          <ac:spMkLst>
            <pc:docMk/>
            <pc:sldMk cId="2202938040" sldId="258"/>
            <ac:spMk id="14" creationId="{27411ED2-5FA3-4649-9691-7BBCA2385B9A}"/>
          </ac:spMkLst>
        </pc:spChg>
        <pc:spChg chg="add mod">
          <ac:chgData name="Celina Garwood" userId="d9379854f4d9d79c" providerId="Windows Live" clId="Web-{34871855-BF68-4680-B199-C980E6D22096}" dt="2020-04-14T20:03:04.280" v="145" actId="1076"/>
          <ac:spMkLst>
            <pc:docMk/>
            <pc:sldMk cId="2202938040" sldId="258"/>
            <ac:spMk id="15" creationId="{027F746B-77E7-4792-8338-04745E94E294}"/>
          </ac:spMkLst>
        </pc:spChg>
        <pc:spChg chg="add mod">
          <ac:chgData name="Celina Garwood" userId="d9379854f4d9d79c" providerId="Windows Live" clId="Web-{34871855-BF68-4680-B199-C980E6D22096}" dt="2020-04-14T20:12:11.202" v="226" actId="1076"/>
          <ac:spMkLst>
            <pc:docMk/>
            <pc:sldMk cId="2202938040" sldId="258"/>
            <ac:spMk id="16" creationId="{4CC81274-AF77-40E3-B36F-FBDD782CAE37}"/>
          </ac:spMkLst>
        </pc:spChg>
        <pc:spChg chg="del">
          <ac:chgData name="Celina Garwood" userId="d9379854f4d9d79c" providerId="Windows Live" clId="Web-{34871855-BF68-4680-B199-C980E6D22096}" dt="2020-04-14T18:58:53.260" v="4"/>
          <ac:spMkLst>
            <pc:docMk/>
            <pc:sldMk cId="2202938040" sldId="258"/>
            <ac:spMk id="17" creationId="{3FCFB1DE-0B7E-48CC-BA90-B2AB0889F9D6}"/>
          </ac:spMkLst>
        </pc:spChg>
        <pc:spChg chg="add mod">
          <ac:chgData name="Celina Garwood" userId="d9379854f4d9d79c" providerId="Windows Live" clId="Web-{34871855-BF68-4680-B199-C980E6D22096}" dt="2020-04-14T20:13:40.139" v="361" actId="20577"/>
          <ac:spMkLst>
            <pc:docMk/>
            <pc:sldMk cId="2202938040" sldId="258"/>
            <ac:spMk id="17" creationId="{40AE7E21-54B6-4079-83EF-91D60CCD7B1A}"/>
          </ac:spMkLst>
        </pc:spChg>
        <pc:spChg chg="add mod">
          <ac:chgData name="Celina Garwood" userId="d9379854f4d9d79c" providerId="Windows Live" clId="Web-{34871855-BF68-4680-B199-C980E6D22096}" dt="2020-04-14T20:11:16.905" v="198" actId="20577"/>
          <ac:spMkLst>
            <pc:docMk/>
            <pc:sldMk cId="2202938040" sldId="258"/>
            <ac:spMk id="18" creationId="{E45B0F35-E784-4474-BD49-508CCEA58810}"/>
          </ac:spMkLst>
        </pc:spChg>
        <pc:spChg chg="add">
          <ac:chgData name="Celina Garwood" userId="d9379854f4d9d79c" providerId="Windows Live" clId="Web-{34871855-BF68-4680-B199-C980E6D22096}" dt="2020-04-14T18:58:53.260" v="4"/>
          <ac:spMkLst>
            <pc:docMk/>
            <pc:sldMk cId="2202938040" sldId="258"/>
            <ac:spMk id="22" creationId="{D4469056-D581-421C-80DD-CCE96ECB334A}"/>
          </ac:spMkLst>
        </pc:spChg>
        <pc:spChg chg="add">
          <ac:chgData name="Celina Garwood" userId="d9379854f4d9d79c" providerId="Windows Live" clId="Web-{34871855-BF68-4680-B199-C980E6D22096}" dt="2020-04-14T18:58:53.260" v="4"/>
          <ac:spMkLst>
            <pc:docMk/>
            <pc:sldMk cId="2202938040" sldId="258"/>
            <ac:spMk id="24" creationId="{535742DD-1B16-4E9D-B715-0D74B4574A68}"/>
          </ac:spMkLst>
        </pc:spChg>
        <pc:picChg chg="mod ord">
          <ac:chgData name="Celina Garwood" userId="d9379854f4d9d79c" providerId="Windows Live" clId="Web-{34871855-BF68-4680-B199-C980E6D22096}" dt="2020-04-14T20:07:13.077" v="146" actId="14100"/>
          <ac:picMkLst>
            <pc:docMk/>
            <pc:sldMk cId="2202938040" sldId="258"/>
            <ac:picMk id="4" creationId="{A7B8EE58-9674-434D-8DD3-F17212477C46}"/>
          </ac:picMkLst>
        </pc:picChg>
        <pc:picChg chg="mod">
          <ac:chgData name="Celina Garwood" userId="d9379854f4d9d79c" providerId="Windows Live" clId="Web-{34871855-BF68-4680-B199-C980E6D22096}" dt="2020-04-14T20:07:18.358" v="147" actId="14100"/>
          <ac:picMkLst>
            <pc:docMk/>
            <pc:sldMk cId="2202938040" sldId="258"/>
            <ac:picMk id="6" creationId="{25413FBB-7274-464E-B017-62FBCFD9FCC8}"/>
          </ac:picMkLst>
        </pc:picChg>
        <pc:picChg chg="mod">
          <ac:chgData name="Celina Garwood" userId="d9379854f4d9d79c" providerId="Windows Live" clId="Web-{34871855-BF68-4680-B199-C980E6D22096}" dt="2020-04-14T20:07:22.155" v="148" actId="14100"/>
          <ac:picMkLst>
            <pc:docMk/>
            <pc:sldMk cId="2202938040" sldId="258"/>
            <ac:picMk id="8" creationId="{1646A3E6-BB1C-43A7-AFC3-7F55DA99E1BA}"/>
          </ac:picMkLst>
        </pc:picChg>
        <pc:picChg chg="mod">
          <ac:chgData name="Celina Garwood" userId="d9379854f4d9d79c" providerId="Windows Live" clId="Web-{34871855-BF68-4680-B199-C980E6D22096}" dt="2020-04-14T20:07:26.811" v="149" actId="14100"/>
          <ac:picMkLst>
            <pc:docMk/>
            <pc:sldMk cId="2202938040" sldId="258"/>
            <ac:picMk id="10" creationId="{1D226FAC-3964-43F6-8298-9D9AEE0CC947}"/>
          </ac:picMkLst>
        </pc:picChg>
      </pc:sldChg>
    </pc:docChg>
  </pc:docChgLst>
  <pc:docChgLst>
    <pc:chgData name="Celina Garwood" userId="d9379854f4d9d79c" providerId="LiveId" clId="{7EB03E59-9356-B042-99BC-7496E23E00D6}"/>
    <pc:docChg chg="modSld">
      <pc:chgData name="Celina Garwood" userId="d9379854f4d9d79c" providerId="LiveId" clId="{7EB03E59-9356-B042-99BC-7496E23E00D6}" dt="2020-05-21T19:44:36.518" v="1" actId="14100"/>
      <pc:docMkLst>
        <pc:docMk/>
      </pc:docMkLst>
      <pc:sldChg chg="modSp">
        <pc:chgData name="Celina Garwood" userId="d9379854f4d9d79c" providerId="LiveId" clId="{7EB03E59-9356-B042-99BC-7496E23E00D6}" dt="2020-05-21T19:44:36.518" v="1" actId="14100"/>
        <pc:sldMkLst>
          <pc:docMk/>
          <pc:sldMk cId="669379054" sldId="276"/>
        </pc:sldMkLst>
        <pc:picChg chg="mod">
          <ac:chgData name="Celina Garwood" userId="d9379854f4d9d79c" providerId="LiveId" clId="{7EB03E59-9356-B042-99BC-7496E23E00D6}" dt="2020-05-21T19:44:36.518" v="1" actId="14100"/>
          <ac:picMkLst>
            <pc:docMk/>
            <pc:sldMk cId="669379054" sldId="276"/>
            <ac:picMk id="4" creationId="{8FF45A97-F3AA-4711-9CEE-D88B49510B64}"/>
          </ac:picMkLst>
        </pc:picChg>
      </pc:sldChg>
    </pc:docChg>
  </pc:docChgLst>
  <pc:docChgLst>
    <pc:chgData name="Celina Garwood" userId="d9379854f4d9d79c" providerId="Windows Live" clId="Web-{5C46E7F3-903A-435C-B7B6-6851304FCBB0}"/>
    <pc:docChg chg="addSld delSld modSld">
      <pc:chgData name="Celina Garwood" userId="d9379854f4d9d79c" providerId="Windows Live" clId="Web-{5C46E7F3-903A-435C-B7B6-6851304FCBB0}" dt="2020-04-14T14:34:38.562" v="821"/>
      <pc:docMkLst>
        <pc:docMk/>
      </pc:docMkLst>
      <pc:sldChg chg="modSp">
        <pc:chgData name="Celina Garwood" userId="d9379854f4d9d79c" providerId="Windows Live" clId="Web-{5C46E7F3-903A-435C-B7B6-6851304FCBB0}" dt="2020-04-09T18:06:48.338" v="98" actId="20577"/>
        <pc:sldMkLst>
          <pc:docMk/>
          <pc:sldMk cId="109857222" sldId="256"/>
        </pc:sldMkLst>
        <pc:spChg chg="mod">
          <ac:chgData name="Celina Garwood" userId="d9379854f4d9d79c" providerId="Windows Live" clId="Web-{5C46E7F3-903A-435C-B7B6-6851304FCBB0}" dt="2020-04-09T18:06:48.338" v="9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elina Garwood" userId="d9379854f4d9d79c" providerId="Windows Live" clId="Web-{5C46E7F3-903A-435C-B7B6-6851304FCBB0}" dt="2020-04-09T18:04:07.636" v="7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Celina Garwood" userId="d9379854f4d9d79c" providerId="Windows Live" clId="Web-{5C46E7F3-903A-435C-B7B6-6851304FCBB0}" dt="2020-04-14T13:20:35.756" v="327" actId="20577"/>
        <pc:sldMkLst>
          <pc:docMk/>
          <pc:sldMk cId="2364375414" sldId="257"/>
        </pc:sldMkLst>
        <pc:spChg chg="mod">
          <ac:chgData name="Celina Garwood" userId="d9379854f4d9d79c" providerId="Windows Live" clId="Web-{5C46E7F3-903A-435C-B7B6-6851304FCBB0}" dt="2020-04-14T13:17:37.484" v="320"/>
          <ac:spMkLst>
            <pc:docMk/>
            <pc:sldMk cId="2364375414" sldId="257"/>
            <ac:spMk id="2" creationId="{3F07CEF1-D9BB-41A5-A523-D96DDF5C97D4}"/>
          </ac:spMkLst>
        </pc:spChg>
        <pc:spChg chg="add del mod">
          <ac:chgData name="Celina Garwood" userId="d9379854f4d9d79c" providerId="Windows Live" clId="Web-{5C46E7F3-903A-435C-B7B6-6851304FCBB0}" dt="2020-04-14T13:15:09.713" v="317"/>
          <ac:spMkLst>
            <pc:docMk/>
            <pc:sldMk cId="2364375414" sldId="257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14T13:15:09.650" v="316"/>
          <ac:spMkLst>
            <pc:docMk/>
            <pc:sldMk cId="2364375414" sldId="257"/>
            <ac:spMk id="6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5:09.650" v="316"/>
          <ac:spMkLst>
            <pc:docMk/>
            <pc:sldMk cId="2364375414" sldId="257"/>
            <ac:spMk id="7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7:37.578" v="321"/>
          <ac:spMkLst>
            <pc:docMk/>
            <pc:sldMk cId="2364375414" sldId="257"/>
            <ac:spMk id="9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14T13:15:04.556" v="314"/>
          <ac:spMkLst>
            <pc:docMk/>
            <pc:sldMk cId="2364375414" sldId="257"/>
            <ac:spMk id="10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14T13:17:37.578" v="321"/>
          <ac:spMkLst>
            <pc:docMk/>
            <pc:sldMk cId="2364375414" sldId="257"/>
            <ac:spMk id="11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5:04.556" v="314"/>
          <ac:spMkLst>
            <pc:docMk/>
            <pc:sldMk cId="2364375414" sldId="257"/>
            <ac:spMk id="12" creationId="{535742DD-1B16-4E9D-B715-0D74B4574A68}"/>
          </ac:spMkLst>
        </pc:spChg>
        <pc:spChg chg="add">
          <ac:chgData name="Celina Garwood" userId="d9379854f4d9d79c" providerId="Windows Live" clId="Web-{5C46E7F3-903A-435C-B7B6-6851304FCBB0}" dt="2020-04-14T13:17:37.578" v="321"/>
          <ac:spMkLst>
            <pc:docMk/>
            <pc:sldMk cId="2364375414" sldId="257"/>
            <ac:spMk id="15" creationId="{247B6BBF-09F2-4A29-AE4E-3771E2924817}"/>
          </ac:spMkLst>
        </pc:spChg>
        <pc:spChg chg="add">
          <ac:chgData name="Celina Garwood" userId="d9379854f4d9d79c" providerId="Windows Live" clId="Web-{5C46E7F3-903A-435C-B7B6-6851304FCBB0}" dt="2020-04-14T13:17:37.578" v="321"/>
          <ac:spMkLst>
            <pc:docMk/>
            <pc:sldMk cId="2364375414" sldId="257"/>
            <ac:spMk id="16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7:37.484" v="320"/>
          <ac:spMkLst>
            <pc:docMk/>
            <pc:sldMk cId="2364375414" sldId="257"/>
            <ac:spMk id="18" creationId="{4C10CBC8-7837-4750-8EE9-B4C3D50488F6}"/>
          </ac:spMkLst>
        </pc:spChg>
        <pc:spChg chg="add del">
          <ac:chgData name="Celina Garwood" userId="d9379854f4d9d79c" providerId="Windows Live" clId="Web-{5C46E7F3-903A-435C-B7B6-6851304FCBB0}" dt="2020-04-14T13:17:37.484" v="320"/>
          <ac:spMkLst>
            <pc:docMk/>
            <pc:sldMk cId="2364375414" sldId="257"/>
            <ac:spMk id="20" creationId="{69014793-11D4-4A17-9261-1A2E683ADF75}"/>
          </ac:spMkLst>
        </pc:spChg>
        <pc:graphicFrameChg chg="add del">
          <ac:chgData name="Celina Garwood" userId="d9379854f4d9d79c" providerId="Windows Live" clId="Web-{5C46E7F3-903A-435C-B7B6-6851304FCBB0}" dt="2020-04-14T13:15:04.556" v="314"/>
          <ac:graphicFrameMkLst>
            <pc:docMk/>
            <pc:sldMk cId="2364375414" sldId="257"/>
            <ac:graphicFrameMk id="5" creationId="{AF64E384-23F5-44D1-A928-2647240395DA}"/>
          </ac:graphicFrameMkLst>
        </pc:graphicFrameChg>
        <pc:graphicFrameChg chg="add del">
          <ac:chgData name="Celina Garwood" userId="d9379854f4d9d79c" providerId="Windows Live" clId="Web-{5C46E7F3-903A-435C-B7B6-6851304FCBB0}" dt="2020-04-14T13:15:09.650" v="316"/>
          <ac:graphicFrameMkLst>
            <pc:docMk/>
            <pc:sldMk cId="2364375414" sldId="257"/>
            <ac:graphicFrameMk id="8" creationId="{A6ABFF40-3B7C-4FCE-A714-73E20A89ACC8}"/>
          </ac:graphicFrameMkLst>
        </pc:graphicFrameChg>
        <pc:graphicFrameChg chg="add mod modGraphic">
          <ac:chgData name="Celina Garwood" userId="d9379854f4d9d79c" providerId="Windows Live" clId="Web-{5C46E7F3-903A-435C-B7B6-6851304FCBB0}" dt="2020-04-14T13:20:35.756" v="327" actId="20577"/>
          <ac:graphicFrameMkLst>
            <pc:docMk/>
            <pc:sldMk cId="2364375414" sldId="257"/>
            <ac:graphicFrameMk id="13" creationId="{AF64E384-23F5-44D1-A928-2647240395DA}"/>
          </ac:graphicFrameMkLst>
        </pc:graphicFrameChg>
      </pc:sldChg>
      <pc:sldChg chg="modSp">
        <pc:chgData name="Celina Garwood" userId="d9379854f4d9d79c" providerId="Windows Live" clId="Web-{5C46E7F3-903A-435C-B7B6-6851304FCBB0}" dt="2020-04-09T18:47:59.558" v="159" actId="1076"/>
        <pc:sldMkLst>
          <pc:docMk/>
          <pc:sldMk cId="2202938040" sldId="258"/>
        </pc:sldMkLst>
        <pc:spChg chg="mod">
          <ac:chgData name="Celina Garwood" userId="d9379854f4d9d79c" providerId="Windows Live" clId="Web-{5C46E7F3-903A-435C-B7B6-6851304FCBB0}" dt="2020-04-09T18:47:59.558" v="159" actId="1076"/>
          <ac:spMkLst>
            <pc:docMk/>
            <pc:sldMk cId="2202938040" sldId="258"/>
            <ac:spMk id="2" creationId="{3F07CEF1-D9BB-41A5-A523-D96DDF5C97D4}"/>
          </ac:spMkLst>
        </pc:spChg>
      </pc:sldChg>
      <pc:sldChg chg="addSp delSp modSp mod setBg">
        <pc:chgData name="Celina Garwood" userId="d9379854f4d9d79c" providerId="Windows Live" clId="Web-{5C46E7F3-903A-435C-B7B6-6851304FCBB0}" dt="2020-04-14T13:14:20.367" v="311"/>
        <pc:sldMkLst>
          <pc:docMk/>
          <pc:sldMk cId="201465647" sldId="259"/>
        </pc:sldMkLst>
        <pc:spChg chg="mod">
          <ac:chgData name="Celina Garwood" userId="d9379854f4d9d79c" providerId="Windows Live" clId="Web-{5C46E7F3-903A-435C-B7B6-6851304FCBB0}" dt="2020-04-14T13:14:20.367" v="311"/>
          <ac:spMkLst>
            <pc:docMk/>
            <pc:sldMk cId="201465647" sldId="259"/>
            <ac:spMk id="2" creationId="{3F07CEF1-D9BB-41A5-A523-D96DDF5C97D4}"/>
          </ac:spMkLst>
        </pc:spChg>
        <pc:spChg chg="del">
          <ac:chgData name="Celina Garwood" userId="d9379854f4d9d79c" providerId="Windows Live" clId="Web-{5C46E7F3-903A-435C-B7B6-6851304FCBB0}" dt="2020-04-14T13:13:26.740" v="309"/>
          <ac:spMkLst>
            <pc:docMk/>
            <pc:sldMk cId="201465647" sldId="259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14T13:14:20.367" v="311"/>
          <ac:spMkLst>
            <pc:docMk/>
            <pc:sldMk cId="201465647" sldId="259"/>
            <ac:spMk id="10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4:20.367" v="311"/>
          <ac:spMkLst>
            <pc:docMk/>
            <pc:sldMk cId="201465647" sldId="259"/>
            <ac:spMk id="12" creationId="{535742DD-1B16-4E9D-B715-0D74B4574A68}"/>
          </ac:spMkLst>
        </pc:spChg>
        <pc:spChg chg="add">
          <ac:chgData name="Celina Garwood" userId="d9379854f4d9d79c" providerId="Windows Live" clId="Web-{5C46E7F3-903A-435C-B7B6-6851304FCBB0}" dt="2020-04-14T13:14:20.367" v="311"/>
          <ac:spMkLst>
            <pc:docMk/>
            <pc:sldMk cId="201465647" sldId="259"/>
            <ac:spMk id="17" creationId="{247B6BBF-09F2-4A29-AE4E-3771E2924817}"/>
          </ac:spMkLst>
        </pc:spChg>
        <pc:spChg chg="add">
          <ac:chgData name="Celina Garwood" userId="d9379854f4d9d79c" providerId="Windows Live" clId="Web-{5C46E7F3-903A-435C-B7B6-6851304FCBB0}" dt="2020-04-14T13:14:20.367" v="311"/>
          <ac:spMkLst>
            <pc:docMk/>
            <pc:sldMk cId="201465647" sldId="259"/>
            <ac:spMk id="19" creationId="{535742DD-1B16-4E9D-B715-0D74B4574A68}"/>
          </ac:spMkLst>
        </pc:spChg>
        <pc:graphicFrameChg chg="add mod modGraphic">
          <ac:chgData name="Celina Garwood" userId="d9379854f4d9d79c" providerId="Windows Live" clId="Web-{5C46E7F3-903A-435C-B7B6-6851304FCBB0}" dt="2020-04-14T13:14:20.367" v="311"/>
          <ac:graphicFrameMkLst>
            <pc:docMk/>
            <pc:sldMk cId="201465647" sldId="259"/>
            <ac:graphicFrameMk id="5" creationId="{3A8D2C24-5BBA-46D2-A1D1-B1DFE1D7F51B}"/>
          </ac:graphicFrameMkLst>
        </pc:graphicFrameChg>
      </pc:sldChg>
      <pc:sldChg chg="addSp delSp modSp mod setBg">
        <pc:chgData name="Celina Garwood" userId="d9379854f4d9d79c" providerId="Windows Live" clId="Web-{5C46E7F3-903A-435C-B7B6-6851304FCBB0}" dt="2020-04-14T13:12:53.318" v="307"/>
        <pc:sldMkLst>
          <pc:docMk/>
          <pc:sldMk cId="463813444" sldId="260"/>
        </pc:sldMkLst>
        <pc:spChg chg="mod">
          <ac:chgData name="Celina Garwood" userId="d9379854f4d9d79c" providerId="Windows Live" clId="Web-{5C46E7F3-903A-435C-B7B6-6851304FCBB0}" dt="2020-04-14T13:12:53.318" v="307"/>
          <ac:spMkLst>
            <pc:docMk/>
            <pc:sldMk cId="463813444" sldId="260"/>
            <ac:spMk id="2" creationId="{3F07CEF1-D9BB-41A5-A523-D96DDF5C97D4}"/>
          </ac:spMkLst>
        </pc:spChg>
        <pc:spChg chg="del">
          <ac:chgData name="Celina Garwood" userId="d9379854f4d9d79c" providerId="Windows Live" clId="Web-{5C46E7F3-903A-435C-B7B6-6851304FCBB0}" dt="2020-04-14T13:12:53.318" v="307"/>
          <ac:spMkLst>
            <pc:docMk/>
            <pc:sldMk cId="463813444" sldId="260"/>
            <ac:spMk id="3" creationId="{282AB220-9388-4AB8-A560-3B3BC679EAAF}"/>
          </ac:spMkLst>
        </pc:spChg>
        <pc:spChg chg="add">
          <ac:chgData name="Celina Garwood" userId="d9379854f4d9d79c" providerId="Windows Live" clId="Web-{5C46E7F3-903A-435C-B7B6-6851304FCBB0}" dt="2020-04-14T13:12:53.318" v="307"/>
          <ac:spMkLst>
            <pc:docMk/>
            <pc:sldMk cId="463813444" sldId="260"/>
            <ac:spMk id="10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2:53.318" v="307"/>
          <ac:spMkLst>
            <pc:docMk/>
            <pc:sldMk cId="463813444" sldId="260"/>
            <ac:spMk id="12" creationId="{535742DD-1B16-4E9D-B715-0D74B4574A68}"/>
          </ac:spMkLst>
        </pc:spChg>
        <pc:graphicFrameChg chg="add">
          <ac:chgData name="Celina Garwood" userId="d9379854f4d9d79c" providerId="Windows Live" clId="Web-{5C46E7F3-903A-435C-B7B6-6851304FCBB0}" dt="2020-04-14T13:12:53.318" v="307"/>
          <ac:graphicFrameMkLst>
            <pc:docMk/>
            <pc:sldMk cId="463813444" sldId="260"/>
            <ac:graphicFrameMk id="5" creationId="{0281EA7B-182D-490A-8CF1-491C46512815}"/>
          </ac:graphicFrameMkLst>
        </pc:graphicFrameChg>
      </pc:sldChg>
      <pc:sldChg chg="addSp delSp modSp mod setBg">
        <pc:chgData name="Celina Garwood" userId="d9379854f4d9d79c" providerId="Windows Live" clId="Web-{5C46E7F3-903A-435C-B7B6-6851304FCBB0}" dt="2020-04-14T13:12:43.723" v="306"/>
        <pc:sldMkLst>
          <pc:docMk/>
          <pc:sldMk cId="1078898523" sldId="261"/>
        </pc:sldMkLst>
        <pc:spChg chg="mod">
          <ac:chgData name="Celina Garwood" userId="d9379854f4d9d79c" providerId="Windows Live" clId="Web-{5C46E7F3-903A-435C-B7B6-6851304FCBB0}" dt="2020-04-14T13:12:43.723" v="306"/>
          <ac:spMkLst>
            <pc:docMk/>
            <pc:sldMk cId="1078898523" sldId="261"/>
            <ac:spMk id="2" creationId="{3F07CEF1-D9BB-41A5-A523-D96DDF5C97D4}"/>
          </ac:spMkLst>
        </pc:spChg>
        <pc:spChg chg="del">
          <ac:chgData name="Celina Garwood" userId="d9379854f4d9d79c" providerId="Windows Live" clId="Web-{5C46E7F3-903A-435C-B7B6-6851304FCBB0}" dt="2020-04-14T13:12:43.723" v="306"/>
          <ac:spMkLst>
            <pc:docMk/>
            <pc:sldMk cId="1078898523" sldId="261"/>
            <ac:spMk id="3" creationId="{282AB220-9388-4AB8-A560-3B3BC679EAAF}"/>
          </ac:spMkLst>
        </pc:spChg>
        <pc:spChg chg="add">
          <ac:chgData name="Celina Garwood" userId="d9379854f4d9d79c" providerId="Windows Live" clId="Web-{5C46E7F3-903A-435C-B7B6-6851304FCBB0}" dt="2020-04-14T13:12:43.723" v="306"/>
          <ac:spMkLst>
            <pc:docMk/>
            <pc:sldMk cId="1078898523" sldId="261"/>
            <ac:spMk id="10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2:43.723" v="306"/>
          <ac:spMkLst>
            <pc:docMk/>
            <pc:sldMk cId="1078898523" sldId="261"/>
            <ac:spMk id="12" creationId="{535742DD-1B16-4E9D-B715-0D74B4574A68}"/>
          </ac:spMkLst>
        </pc:spChg>
        <pc:graphicFrameChg chg="add">
          <ac:chgData name="Celina Garwood" userId="d9379854f4d9d79c" providerId="Windows Live" clId="Web-{5C46E7F3-903A-435C-B7B6-6851304FCBB0}" dt="2020-04-14T13:12:43.723" v="306"/>
          <ac:graphicFrameMkLst>
            <pc:docMk/>
            <pc:sldMk cId="1078898523" sldId="261"/>
            <ac:graphicFrameMk id="5" creationId="{206CA895-EF4E-40A4-818E-1401910FA7A5}"/>
          </ac:graphicFrameMkLst>
        </pc:graphicFrameChg>
      </pc:sldChg>
      <pc:sldChg chg="addSp delSp modSp mod setBg">
        <pc:chgData name="Celina Garwood" userId="d9379854f4d9d79c" providerId="Windows Live" clId="Web-{5C46E7F3-903A-435C-B7B6-6851304FCBB0}" dt="2020-04-14T13:12:06.566" v="305"/>
        <pc:sldMkLst>
          <pc:docMk/>
          <pc:sldMk cId="4155050071" sldId="263"/>
        </pc:sldMkLst>
        <pc:spChg chg="mod">
          <ac:chgData name="Celina Garwood" userId="d9379854f4d9d79c" providerId="Windows Live" clId="Web-{5C46E7F3-903A-435C-B7B6-6851304FCBB0}" dt="2020-04-14T13:12:06.566" v="305"/>
          <ac:spMkLst>
            <pc:docMk/>
            <pc:sldMk cId="4155050071" sldId="263"/>
            <ac:spMk id="2" creationId="{3F07CEF1-D9BB-41A5-A523-D96DDF5C97D4}"/>
          </ac:spMkLst>
        </pc:spChg>
        <pc:spChg chg="add del">
          <ac:chgData name="Celina Garwood" userId="d9379854f4d9d79c" providerId="Windows Live" clId="Web-{5C46E7F3-903A-435C-B7B6-6851304FCBB0}" dt="2020-04-14T13:12:06.566" v="305"/>
          <ac:spMkLst>
            <pc:docMk/>
            <pc:sldMk cId="4155050071" sldId="263"/>
            <ac:spMk id="3" creationId="{282AB220-9388-4AB8-A560-3B3BC679EAAF}"/>
          </ac:spMkLst>
        </pc:spChg>
        <pc:spChg chg="add">
          <ac:chgData name="Celina Garwood" userId="d9379854f4d9d79c" providerId="Windows Live" clId="Web-{5C46E7F3-903A-435C-B7B6-6851304FCBB0}" dt="2020-04-14T13:12:06.566" v="305"/>
          <ac:spMkLst>
            <pc:docMk/>
            <pc:sldMk cId="4155050071" sldId="263"/>
            <ac:spMk id="6" creationId="{247B6BBF-09F2-4A29-AE4E-3771E2924817}"/>
          </ac:spMkLst>
        </pc:spChg>
        <pc:spChg chg="add">
          <ac:chgData name="Celina Garwood" userId="d9379854f4d9d79c" providerId="Windows Live" clId="Web-{5C46E7F3-903A-435C-B7B6-6851304FCBB0}" dt="2020-04-14T13:12:06.566" v="305"/>
          <ac:spMkLst>
            <pc:docMk/>
            <pc:sldMk cId="4155050071" sldId="263"/>
            <ac:spMk id="7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2:06.534" v="304"/>
          <ac:spMkLst>
            <pc:docMk/>
            <pc:sldMk cId="4155050071" sldId="263"/>
            <ac:spMk id="10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2:06.534" v="304"/>
          <ac:spMkLst>
            <pc:docMk/>
            <pc:sldMk cId="4155050071" sldId="263"/>
            <ac:spMk id="12" creationId="{535742DD-1B16-4E9D-B715-0D74B4574A68}"/>
          </ac:spMkLst>
        </pc:spChg>
        <pc:graphicFrameChg chg="add del">
          <ac:chgData name="Celina Garwood" userId="d9379854f4d9d79c" providerId="Windows Live" clId="Web-{5C46E7F3-903A-435C-B7B6-6851304FCBB0}" dt="2020-04-14T13:12:06.534" v="304"/>
          <ac:graphicFrameMkLst>
            <pc:docMk/>
            <pc:sldMk cId="4155050071" sldId="263"/>
            <ac:graphicFrameMk id="5" creationId="{8E574DBA-2692-4586-B4E7-DF8178A9F56C}"/>
          </ac:graphicFrameMkLst>
        </pc:graphicFrameChg>
        <pc:graphicFrameChg chg="add">
          <ac:chgData name="Celina Garwood" userId="d9379854f4d9d79c" providerId="Windows Live" clId="Web-{5C46E7F3-903A-435C-B7B6-6851304FCBB0}" dt="2020-04-14T13:12:06.566" v="305"/>
          <ac:graphicFrameMkLst>
            <pc:docMk/>
            <pc:sldMk cId="4155050071" sldId="263"/>
            <ac:graphicFrameMk id="8" creationId="{9D96FD9E-C2E1-4235-AD4D-F165D91B3C8D}"/>
          </ac:graphicFrameMkLst>
        </pc:graphicFrameChg>
      </pc:sldChg>
      <pc:sldChg chg="addSp delSp modSp mod setBg">
        <pc:chgData name="Celina Garwood" userId="d9379854f4d9d79c" providerId="Windows Live" clId="Web-{5C46E7F3-903A-435C-B7B6-6851304FCBB0}" dt="2020-04-14T13:11:41.284" v="302"/>
        <pc:sldMkLst>
          <pc:docMk/>
          <pc:sldMk cId="1464970034" sldId="264"/>
        </pc:sldMkLst>
        <pc:spChg chg="mod">
          <ac:chgData name="Celina Garwood" userId="d9379854f4d9d79c" providerId="Windows Live" clId="Web-{5C46E7F3-903A-435C-B7B6-6851304FCBB0}" dt="2020-04-14T13:11:41.284" v="302"/>
          <ac:spMkLst>
            <pc:docMk/>
            <pc:sldMk cId="1464970034" sldId="264"/>
            <ac:spMk id="2" creationId="{3F07CEF1-D9BB-41A5-A523-D96DDF5C97D4}"/>
          </ac:spMkLst>
        </pc:spChg>
        <pc:spChg chg="add del">
          <ac:chgData name="Celina Garwood" userId="d9379854f4d9d79c" providerId="Windows Live" clId="Web-{5C46E7F3-903A-435C-B7B6-6851304FCBB0}" dt="2020-04-14T13:11:41.284" v="302"/>
          <ac:spMkLst>
            <pc:docMk/>
            <pc:sldMk cId="1464970034" sldId="264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14T13:11:41.252" v="301"/>
          <ac:spMkLst>
            <pc:docMk/>
            <pc:sldMk cId="1464970034" sldId="264"/>
            <ac:spMk id="6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14T13:11:41.252" v="301"/>
          <ac:spMkLst>
            <pc:docMk/>
            <pc:sldMk cId="1464970034" sldId="264"/>
            <ac:spMk id="7" creationId="{535742DD-1B16-4E9D-B715-0D74B4574A68}"/>
          </ac:spMkLst>
        </pc:spChg>
        <pc:spChg chg="add">
          <ac:chgData name="Celina Garwood" userId="d9379854f4d9d79c" providerId="Windows Live" clId="Web-{5C46E7F3-903A-435C-B7B6-6851304FCBB0}" dt="2020-04-14T13:11:41.284" v="302"/>
          <ac:spMkLst>
            <pc:docMk/>
            <pc:sldMk cId="1464970034" sldId="264"/>
            <ac:spMk id="9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1:35.893" v="299"/>
          <ac:spMkLst>
            <pc:docMk/>
            <pc:sldMk cId="1464970034" sldId="264"/>
            <ac:spMk id="10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1:41.284" v="302"/>
          <ac:spMkLst>
            <pc:docMk/>
            <pc:sldMk cId="1464970034" sldId="264"/>
            <ac:spMk id="11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1:35.893" v="299"/>
          <ac:spMkLst>
            <pc:docMk/>
            <pc:sldMk cId="1464970034" sldId="264"/>
            <ac:spMk id="12" creationId="{535742DD-1B16-4E9D-B715-0D74B4574A68}"/>
          </ac:spMkLst>
        </pc:spChg>
        <pc:graphicFrameChg chg="add del">
          <ac:chgData name="Celina Garwood" userId="d9379854f4d9d79c" providerId="Windows Live" clId="Web-{5C46E7F3-903A-435C-B7B6-6851304FCBB0}" dt="2020-04-14T13:11:35.893" v="299"/>
          <ac:graphicFrameMkLst>
            <pc:docMk/>
            <pc:sldMk cId="1464970034" sldId="264"/>
            <ac:graphicFrameMk id="5" creationId="{D3B7E868-9138-4FDC-B48C-777D71FF9223}"/>
          </ac:graphicFrameMkLst>
        </pc:graphicFrameChg>
        <pc:graphicFrameChg chg="add del">
          <ac:chgData name="Celina Garwood" userId="d9379854f4d9d79c" providerId="Windows Live" clId="Web-{5C46E7F3-903A-435C-B7B6-6851304FCBB0}" dt="2020-04-14T13:11:41.252" v="301"/>
          <ac:graphicFrameMkLst>
            <pc:docMk/>
            <pc:sldMk cId="1464970034" sldId="264"/>
            <ac:graphicFrameMk id="8" creationId="{C938B9A4-98A5-4356-8870-3421A082BF33}"/>
          </ac:graphicFrameMkLst>
        </pc:graphicFrameChg>
        <pc:graphicFrameChg chg="add">
          <ac:chgData name="Celina Garwood" userId="d9379854f4d9d79c" providerId="Windows Live" clId="Web-{5C46E7F3-903A-435C-B7B6-6851304FCBB0}" dt="2020-04-14T13:11:41.284" v="302"/>
          <ac:graphicFrameMkLst>
            <pc:docMk/>
            <pc:sldMk cId="1464970034" sldId="264"/>
            <ac:graphicFrameMk id="13" creationId="{D3B7E868-9138-4FDC-B48C-777D71FF9223}"/>
          </ac:graphicFrameMkLst>
        </pc:graphicFrameChg>
      </pc:sldChg>
      <pc:sldChg chg="addSp delSp modSp mod setBg">
        <pc:chgData name="Celina Garwood" userId="d9379854f4d9d79c" providerId="Windows Live" clId="Web-{5C46E7F3-903A-435C-B7B6-6851304FCBB0}" dt="2020-04-14T13:11:10.095" v="297"/>
        <pc:sldMkLst>
          <pc:docMk/>
          <pc:sldMk cId="1358643566" sldId="265"/>
        </pc:sldMkLst>
        <pc:spChg chg="mod">
          <ac:chgData name="Celina Garwood" userId="d9379854f4d9d79c" providerId="Windows Live" clId="Web-{5C46E7F3-903A-435C-B7B6-6851304FCBB0}" dt="2020-04-14T13:11:10.095" v="297"/>
          <ac:spMkLst>
            <pc:docMk/>
            <pc:sldMk cId="1358643566" sldId="265"/>
            <ac:spMk id="2" creationId="{3F07CEF1-D9BB-41A5-A523-D96DDF5C97D4}"/>
          </ac:spMkLst>
        </pc:spChg>
        <pc:spChg chg="add del">
          <ac:chgData name="Celina Garwood" userId="d9379854f4d9d79c" providerId="Windows Live" clId="Web-{5C46E7F3-903A-435C-B7B6-6851304FCBB0}" dt="2020-04-14T13:11:10.095" v="297"/>
          <ac:spMkLst>
            <pc:docMk/>
            <pc:sldMk cId="1358643566" sldId="265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14T13:11:10.064" v="296"/>
          <ac:spMkLst>
            <pc:docMk/>
            <pc:sldMk cId="1358643566" sldId="265"/>
            <ac:spMk id="6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1:10.064" v="296"/>
          <ac:spMkLst>
            <pc:docMk/>
            <pc:sldMk cId="1358643566" sldId="265"/>
            <ac:spMk id="7" creationId="{535742DD-1B16-4E9D-B715-0D74B4574A68}"/>
          </ac:spMkLst>
        </pc:spChg>
        <pc:spChg chg="add">
          <ac:chgData name="Celina Garwood" userId="d9379854f4d9d79c" providerId="Windows Live" clId="Web-{5C46E7F3-903A-435C-B7B6-6851304FCBB0}" dt="2020-04-14T13:11:10.095" v="297"/>
          <ac:spMkLst>
            <pc:docMk/>
            <pc:sldMk cId="1358643566" sldId="265"/>
            <ac:spMk id="9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1:06.689" v="294"/>
          <ac:spMkLst>
            <pc:docMk/>
            <pc:sldMk cId="1358643566" sldId="265"/>
            <ac:spMk id="10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1:10.095" v="297"/>
          <ac:spMkLst>
            <pc:docMk/>
            <pc:sldMk cId="1358643566" sldId="265"/>
            <ac:spMk id="11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1:06.689" v="294"/>
          <ac:spMkLst>
            <pc:docMk/>
            <pc:sldMk cId="1358643566" sldId="265"/>
            <ac:spMk id="12" creationId="{535742DD-1B16-4E9D-B715-0D74B4574A68}"/>
          </ac:spMkLst>
        </pc:spChg>
        <pc:graphicFrameChg chg="add del">
          <ac:chgData name="Celina Garwood" userId="d9379854f4d9d79c" providerId="Windows Live" clId="Web-{5C46E7F3-903A-435C-B7B6-6851304FCBB0}" dt="2020-04-14T13:11:06.689" v="294"/>
          <ac:graphicFrameMkLst>
            <pc:docMk/>
            <pc:sldMk cId="1358643566" sldId="265"/>
            <ac:graphicFrameMk id="5" creationId="{72367F23-4E4B-428D-8C3C-B4E786B263F5}"/>
          </ac:graphicFrameMkLst>
        </pc:graphicFrameChg>
        <pc:graphicFrameChg chg="add del">
          <ac:chgData name="Celina Garwood" userId="d9379854f4d9d79c" providerId="Windows Live" clId="Web-{5C46E7F3-903A-435C-B7B6-6851304FCBB0}" dt="2020-04-14T13:11:10.064" v="296"/>
          <ac:graphicFrameMkLst>
            <pc:docMk/>
            <pc:sldMk cId="1358643566" sldId="265"/>
            <ac:graphicFrameMk id="8" creationId="{3E946BCA-DB92-4EA8-BA97-9A439245A8A5}"/>
          </ac:graphicFrameMkLst>
        </pc:graphicFrameChg>
        <pc:graphicFrameChg chg="add">
          <ac:chgData name="Celina Garwood" userId="d9379854f4d9d79c" providerId="Windows Live" clId="Web-{5C46E7F3-903A-435C-B7B6-6851304FCBB0}" dt="2020-04-14T13:11:10.095" v="297"/>
          <ac:graphicFrameMkLst>
            <pc:docMk/>
            <pc:sldMk cId="1358643566" sldId="265"/>
            <ac:graphicFrameMk id="13" creationId="{72367F23-4E4B-428D-8C3C-B4E786B263F5}"/>
          </ac:graphicFrameMkLst>
        </pc:graphicFrameChg>
      </pc:sldChg>
      <pc:sldChg chg="modSp">
        <pc:chgData name="Celina Garwood" userId="d9379854f4d9d79c" providerId="Windows Live" clId="Web-{5C46E7F3-903A-435C-B7B6-6851304FCBB0}" dt="2020-04-09T18:57:35.610" v="183" actId="20577"/>
        <pc:sldMkLst>
          <pc:docMk/>
          <pc:sldMk cId="2947468607" sldId="266"/>
        </pc:sldMkLst>
        <pc:spChg chg="mod">
          <ac:chgData name="Celina Garwood" userId="d9379854f4d9d79c" providerId="Windows Live" clId="Web-{5C46E7F3-903A-435C-B7B6-6851304FCBB0}" dt="2020-04-09T18:57:35.610" v="183" actId="20577"/>
          <ac:spMkLst>
            <pc:docMk/>
            <pc:sldMk cId="2947468607" sldId="266"/>
            <ac:spMk id="2" creationId="{3F07CEF1-D9BB-41A5-A523-D96DDF5C97D4}"/>
          </ac:spMkLst>
        </pc:spChg>
      </pc:sldChg>
      <pc:sldChg chg="addSp modSp mod setBg">
        <pc:chgData name="Celina Garwood" userId="d9379854f4d9d79c" providerId="Windows Live" clId="Web-{5C46E7F3-903A-435C-B7B6-6851304FCBB0}" dt="2020-04-14T13:08:00.448" v="291" actId="20577"/>
        <pc:sldMkLst>
          <pc:docMk/>
          <pc:sldMk cId="1826046245" sldId="267"/>
        </pc:sldMkLst>
        <pc:spChg chg="mod">
          <ac:chgData name="Celina Garwood" userId="d9379854f4d9d79c" providerId="Windows Live" clId="Web-{5C46E7F3-903A-435C-B7B6-6851304FCBB0}" dt="2020-04-14T13:00:30.853" v="279"/>
          <ac:spMkLst>
            <pc:docMk/>
            <pc:sldMk cId="1826046245" sldId="267"/>
            <ac:spMk id="2" creationId="{3F07CEF1-D9BB-41A5-A523-D96DDF5C97D4}"/>
          </ac:spMkLst>
        </pc:spChg>
        <pc:spChg chg="mod">
          <ac:chgData name="Celina Garwood" userId="d9379854f4d9d79c" providerId="Windows Live" clId="Web-{5C46E7F3-903A-435C-B7B6-6851304FCBB0}" dt="2020-04-14T13:08:00.448" v="291" actId="20577"/>
          <ac:spMkLst>
            <pc:docMk/>
            <pc:sldMk cId="1826046245" sldId="267"/>
            <ac:spMk id="3" creationId="{282AB220-9388-4AB8-A560-3B3BC679EAAF}"/>
          </ac:spMkLst>
        </pc:spChg>
        <pc:spChg chg="add">
          <ac:chgData name="Celina Garwood" userId="d9379854f4d9d79c" providerId="Windows Live" clId="Web-{5C46E7F3-903A-435C-B7B6-6851304FCBB0}" dt="2020-04-14T13:00:30.853" v="279"/>
          <ac:spMkLst>
            <pc:docMk/>
            <pc:sldMk cId="1826046245" sldId="267"/>
            <ac:spMk id="9" creationId="{F13C74B1-5B17-4795-BED0-7140497B445A}"/>
          </ac:spMkLst>
        </pc:spChg>
        <pc:spChg chg="add">
          <ac:chgData name="Celina Garwood" userId="d9379854f4d9d79c" providerId="Windows Live" clId="Web-{5C46E7F3-903A-435C-B7B6-6851304FCBB0}" dt="2020-04-14T13:00:30.853" v="279"/>
          <ac:spMkLst>
            <pc:docMk/>
            <pc:sldMk cId="1826046245" sldId="267"/>
            <ac:spMk id="11" creationId="{3FCFB1DE-0B7E-48CC-BA90-B2AB0889F9D6}"/>
          </ac:spMkLst>
        </pc:spChg>
        <pc:picChg chg="add mod">
          <ac:chgData name="Celina Garwood" userId="d9379854f4d9d79c" providerId="Windows Live" clId="Web-{5C46E7F3-903A-435C-B7B6-6851304FCBB0}" dt="2020-04-14T13:00:30.853" v="279"/>
          <ac:picMkLst>
            <pc:docMk/>
            <pc:sldMk cId="1826046245" sldId="267"/>
            <ac:picMk id="4" creationId="{E5EC361D-2598-48B0-89EC-C525E6620F61}"/>
          </ac:picMkLst>
        </pc:picChg>
      </pc:sldChg>
      <pc:sldChg chg="addSp delSp modSp mod setBg">
        <pc:chgData name="Celina Garwood" userId="d9379854f4d9d79c" providerId="Windows Live" clId="Web-{5C46E7F3-903A-435C-B7B6-6851304FCBB0}" dt="2020-04-14T13:10:22.843" v="292"/>
        <pc:sldMkLst>
          <pc:docMk/>
          <pc:sldMk cId="1994999825" sldId="268"/>
        </pc:sldMkLst>
        <pc:spChg chg="mod">
          <ac:chgData name="Celina Garwood" userId="d9379854f4d9d79c" providerId="Windows Live" clId="Web-{5C46E7F3-903A-435C-B7B6-6851304FCBB0}" dt="2020-04-14T13:10:22.843" v="292"/>
          <ac:spMkLst>
            <pc:docMk/>
            <pc:sldMk cId="1994999825" sldId="268"/>
            <ac:spMk id="2" creationId="{3F07CEF1-D9BB-41A5-A523-D96DDF5C97D4}"/>
          </ac:spMkLst>
        </pc:spChg>
        <pc:spChg chg="del mod">
          <ac:chgData name="Celina Garwood" userId="d9379854f4d9d79c" providerId="Windows Live" clId="Web-{5C46E7F3-903A-435C-B7B6-6851304FCBB0}" dt="2020-04-14T13:10:22.843" v="292"/>
          <ac:spMkLst>
            <pc:docMk/>
            <pc:sldMk cId="1994999825" sldId="268"/>
            <ac:spMk id="3" creationId="{282AB220-9388-4AB8-A560-3B3BC679EAAF}"/>
          </ac:spMkLst>
        </pc:spChg>
        <pc:spChg chg="add">
          <ac:chgData name="Celina Garwood" userId="d9379854f4d9d79c" providerId="Windows Live" clId="Web-{5C46E7F3-903A-435C-B7B6-6851304FCBB0}" dt="2020-04-14T13:10:22.843" v="292"/>
          <ac:spMkLst>
            <pc:docMk/>
            <pc:sldMk cId="1994999825" sldId="268"/>
            <ac:spMk id="10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0:22.843" v="292"/>
          <ac:spMkLst>
            <pc:docMk/>
            <pc:sldMk cId="1994999825" sldId="268"/>
            <ac:spMk id="12" creationId="{535742DD-1B16-4E9D-B715-0D74B4574A68}"/>
          </ac:spMkLst>
        </pc:spChg>
        <pc:graphicFrameChg chg="add">
          <ac:chgData name="Celina Garwood" userId="d9379854f4d9d79c" providerId="Windows Live" clId="Web-{5C46E7F3-903A-435C-B7B6-6851304FCBB0}" dt="2020-04-14T13:10:22.843" v="292"/>
          <ac:graphicFrameMkLst>
            <pc:docMk/>
            <pc:sldMk cId="1994999825" sldId="268"/>
            <ac:graphicFrameMk id="5" creationId="{526E5490-E8D3-4F2B-918E-FD14E763B18A}"/>
          </ac:graphicFrameMkLst>
        </pc:graphicFrameChg>
      </pc:sldChg>
      <pc:sldChg chg="modSp">
        <pc:chgData name="Celina Garwood" userId="d9379854f4d9d79c" providerId="Windows Live" clId="Web-{5C46E7F3-903A-435C-B7B6-6851304FCBB0}" dt="2020-04-09T18:07:00.557" v="101" actId="20577"/>
        <pc:sldMkLst>
          <pc:docMk/>
          <pc:sldMk cId="3489825214" sldId="270"/>
        </pc:sldMkLst>
        <pc:spChg chg="mod">
          <ac:chgData name="Celina Garwood" userId="d9379854f4d9d79c" providerId="Windows Live" clId="Web-{5C46E7F3-903A-435C-B7B6-6851304FCBB0}" dt="2020-04-09T18:07:00.557" v="101" actId="20577"/>
          <ac:spMkLst>
            <pc:docMk/>
            <pc:sldMk cId="3489825214" sldId="270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7:08.667" v="104" actId="20577"/>
        <pc:sldMkLst>
          <pc:docMk/>
          <pc:sldMk cId="3571687200" sldId="271"/>
        </pc:sldMkLst>
        <pc:spChg chg="mod">
          <ac:chgData name="Celina Garwood" userId="d9379854f4d9d79c" providerId="Windows Live" clId="Web-{5C46E7F3-903A-435C-B7B6-6851304FCBB0}" dt="2020-04-09T18:07:08.667" v="104" actId="20577"/>
          <ac:spMkLst>
            <pc:docMk/>
            <pc:sldMk cId="3571687200" sldId="271"/>
            <ac:spMk id="2" creationId="{00000000-0000-0000-0000-000000000000}"/>
          </ac:spMkLst>
        </pc:spChg>
      </pc:sldChg>
      <pc:sldChg chg="addSp delSp modSp mod setBg">
        <pc:chgData name="Celina Garwood" userId="d9379854f4d9d79c" providerId="Windows Live" clId="Web-{5C46E7F3-903A-435C-B7B6-6851304FCBB0}" dt="2020-04-14T13:14:34.727" v="312"/>
        <pc:sldMkLst>
          <pc:docMk/>
          <pc:sldMk cId="3066793284" sldId="272"/>
        </pc:sldMkLst>
        <pc:spChg chg="mod">
          <ac:chgData name="Celina Garwood" userId="d9379854f4d9d79c" providerId="Windows Live" clId="Web-{5C46E7F3-903A-435C-B7B6-6851304FCBB0}" dt="2020-04-14T13:14:34.727" v="312"/>
          <ac:spMkLst>
            <pc:docMk/>
            <pc:sldMk cId="3066793284" sldId="272"/>
            <ac:spMk id="2" creationId="{3F07CEF1-D9BB-41A5-A523-D96DDF5C97D4}"/>
          </ac:spMkLst>
        </pc:spChg>
        <pc:spChg chg="del">
          <ac:chgData name="Celina Garwood" userId="d9379854f4d9d79c" providerId="Windows Live" clId="Web-{5C46E7F3-903A-435C-B7B6-6851304FCBB0}" dt="2020-04-14T13:13:03.552" v="308"/>
          <ac:spMkLst>
            <pc:docMk/>
            <pc:sldMk cId="3066793284" sldId="272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14T13:14:06.445" v="310"/>
          <ac:spMkLst>
            <pc:docMk/>
            <pc:sldMk cId="3066793284" sldId="272"/>
            <ac:spMk id="10" creationId="{2E442304-DDBD-4F7B-8017-36BCC863FB40}"/>
          </ac:spMkLst>
        </pc:spChg>
        <pc:spChg chg="add del">
          <ac:chgData name="Celina Garwood" userId="d9379854f4d9d79c" providerId="Windows Live" clId="Web-{5C46E7F3-903A-435C-B7B6-6851304FCBB0}" dt="2020-04-14T13:14:06.445" v="310"/>
          <ac:spMkLst>
            <pc:docMk/>
            <pc:sldMk cId="3066793284" sldId="272"/>
            <ac:spMk id="12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14T13:14:34.727" v="312"/>
          <ac:spMkLst>
            <pc:docMk/>
            <pc:sldMk cId="3066793284" sldId="272"/>
            <ac:spMk id="17" creationId="{43DAA0EF-336D-4CDC-A9A2-8460363E27FE}"/>
          </ac:spMkLst>
        </pc:spChg>
        <pc:spChg chg="add del">
          <ac:chgData name="Celina Garwood" userId="d9379854f4d9d79c" providerId="Windows Live" clId="Web-{5C46E7F3-903A-435C-B7B6-6851304FCBB0}" dt="2020-04-14T13:14:34.727" v="312"/>
          <ac:spMkLst>
            <pc:docMk/>
            <pc:sldMk cId="3066793284" sldId="272"/>
            <ac:spMk id="19" creationId="{FD079A19-B31E-4129-A464-7547FF05AE33}"/>
          </ac:spMkLst>
        </pc:spChg>
        <pc:spChg chg="add">
          <ac:chgData name="Celina Garwood" userId="d9379854f4d9d79c" providerId="Windows Live" clId="Web-{5C46E7F3-903A-435C-B7B6-6851304FCBB0}" dt="2020-04-14T13:14:34.727" v="312"/>
          <ac:spMkLst>
            <pc:docMk/>
            <pc:sldMk cId="3066793284" sldId="272"/>
            <ac:spMk id="24" creationId="{247B6BBF-09F2-4A29-AE4E-3771E2924817}"/>
          </ac:spMkLst>
        </pc:spChg>
        <pc:spChg chg="add">
          <ac:chgData name="Celina Garwood" userId="d9379854f4d9d79c" providerId="Windows Live" clId="Web-{5C46E7F3-903A-435C-B7B6-6851304FCBB0}" dt="2020-04-14T13:14:34.727" v="312"/>
          <ac:spMkLst>
            <pc:docMk/>
            <pc:sldMk cId="3066793284" sldId="272"/>
            <ac:spMk id="26" creationId="{535742DD-1B16-4E9D-B715-0D74B4574A68}"/>
          </ac:spMkLst>
        </pc:spChg>
        <pc:graphicFrameChg chg="add mod modGraphic">
          <ac:chgData name="Celina Garwood" userId="d9379854f4d9d79c" providerId="Windows Live" clId="Web-{5C46E7F3-903A-435C-B7B6-6851304FCBB0}" dt="2020-04-14T13:14:34.727" v="312"/>
          <ac:graphicFrameMkLst>
            <pc:docMk/>
            <pc:sldMk cId="3066793284" sldId="272"/>
            <ac:graphicFrameMk id="5" creationId="{C49B8DEB-2C98-411E-BE45-38C34874A23B}"/>
          </ac:graphicFrameMkLst>
        </pc:graphicFrameChg>
      </pc:sldChg>
      <pc:sldChg chg="modSp">
        <pc:chgData name="Celina Garwood" userId="d9379854f4d9d79c" providerId="Windows Live" clId="Web-{5C46E7F3-903A-435C-B7B6-6851304FCBB0}" dt="2020-04-09T18:07:41.389" v="107" actId="20577"/>
        <pc:sldMkLst>
          <pc:docMk/>
          <pc:sldMk cId="1601278899" sldId="273"/>
        </pc:sldMkLst>
        <pc:spChg chg="mod">
          <ac:chgData name="Celina Garwood" userId="d9379854f4d9d79c" providerId="Windows Live" clId="Web-{5C46E7F3-903A-435C-B7B6-6851304FCBB0}" dt="2020-04-09T18:07:41.389" v="107" actId="20577"/>
          <ac:spMkLst>
            <pc:docMk/>
            <pc:sldMk cId="1601278899" sldId="273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7:52.296" v="110" actId="20577"/>
        <pc:sldMkLst>
          <pc:docMk/>
          <pc:sldMk cId="40579849" sldId="274"/>
        </pc:sldMkLst>
        <pc:spChg chg="mod">
          <ac:chgData name="Celina Garwood" userId="d9379854f4d9d79c" providerId="Windows Live" clId="Web-{5C46E7F3-903A-435C-B7B6-6851304FCBB0}" dt="2020-04-09T18:07:52.296" v="110" actId="20577"/>
          <ac:spMkLst>
            <pc:docMk/>
            <pc:sldMk cId="40579849" sldId="274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7:59.344" v="113" actId="20577"/>
        <pc:sldMkLst>
          <pc:docMk/>
          <pc:sldMk cId="1566724521" sldId="275"/>
        </pc:sldMkLst>
        <pc:spChg chg="mod">
          <ac:chgData name="Celina Garwood" userId="d9379854f4d9d79c" providerId="Windows Live" clId="Web-{5C46E7F3-903A-435C-B7B6-6851304FCBB0}" dt="2020-04-09T18:07:59.344" v="113" actId="20577"/>
          <ac:spMkLst>
            <pc:docMk/>
            <pc:sldMk cId="1566724521" sldId="275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8:08.563" v="116" actId="20577"/>
        <pc:sldMkLst>
          <pc:docMk/>
          <pc:sldMk cId="669379054" sldId="276"/>
        </pc:sldMkLst>
        <pc:spChg chg="mod">
          <ac:chgData name="Celina Garwood" userId="d9379854f4d9d79c" providerId="Windows Live" clId="Web-{5C46E7F3-903A-435C-B7B6-6851304FCBB0}" dt="2020-04-09T18:08:08.563" v="116" actId="20577"/>
          <ac:spMkLst>
            <pc:docMk/>
            <pc:sldMk cId="669379054" sldId="276"/>
            <ac:spMk id="2" creationId="{00000000-0000-0000-0000-000000000000}"/>
          </ac:spMkLst>
        </pc:spChg>
      </pc:sldChg>
      <pc:sldChg chg="addSp delSp modSp mod setBg">
        <pc:chgData name="Celina Garwood" userId="d9379854f4d9d79c" providerId="Windows Live" clId="Web-{5C46E7F3-903A-435C-B7B6-6851304FCBB0}" dt="2020-04-14T13:16:08.293" v="318"/>
        <pc:sldMkLst>
          <pc:docMk/>
          <pc:sldMk cId="1630778226" sldId="277"/>
        </pc:sldMkLst>
        <pc:spChg chg="mod">
          <ac:chgData name="Celina Garwood" userId="d9379854f4d9d79c" providerId="Windows Live" clId="Web-{5C46E7F3-903A-435C-B7B6-6851304FCBB0}" dt="2020-04-14T13:16:08.293" v="318"/>
          <ac:spMkLst>
            <pc:docMk/>
            <pc:sldMk cId="1630778226" sldId="277"/>
            <ac:spMk id="2" creationId="{3F07CEF1-D9BB-41A5-A523-D96DDF5C97D4}"/>
          </ac:spMkLst>
        </pc:spChg>
        <pc:spChg chg="add del">
          <ac:chgData name="Celina Garwood" userId="d9379854f4d9d79c" providerId="Windows Live" clId="Web-{5C46E7F3-903A-435C-B7B6-6851304FCBB0}" dt="2020-04-14T13:16:08.293" v="318"/>
          <ac:spMkLst>
            <pc:docMk/>
            <pc:sldMk cId="1630778226" sldId="277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09T19:27:24.630" v="205"/>
          <ac:spMkLst>
            <pc:docMk/>
            <pc:sldMk cId="1630778226" sldId="277"/>
            <ac:spMk id="6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09T19:27:24.630" v="205"/>
          <ac:spMkLst>
            <pc:docMk/>
            <pc:sldMk cId="1630778226" sldId="277"/>
            <ac:spMk id="7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09T19:28:34.552" v="211"/>
          <ac:spMkLst>
            <pc:docMk/>
            <pc:sldMk cId="1630778226" sldId="277"/>
            <ac:spMk id="9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09T19:27:19.115" v="203"/>
          <ac:spMkLst>
            <pc:docMk/>
            <pc:sldMk cId="1630778226" sldId="277"/>
            <ac:spMk id="10" creationId="{247B6BBF-09F2-4A29-AE4E-3771E2924817}"/>
          </ac:spMkLst>
        </pc:spChg>
        <pc:spChg chg="add del">
          <ac:chgData name="Celina Garwood" userId="d9379854f4d9d79c" providerId="Windows Live" clId="Web-{5C46E7F3-903A-435C-B7B6-6851304FCBB0}" dt="2020-04-09T19:28:34.552" v="211"/>
          <ac:spMkLst>
            <pc:docMk/>
            <pc:sldMk cId="1630778226" sldId="277"/>
            <ac:spMk id="11" creationId="{535742DD-1B16-4E9D-B715-0D74B4574A68}"/>
          </ac:spMkLst>
        </pc:spChg>
        <pc:spChg chg="add del">
          <ac:chgData name="Celina Garwood" userId="d9379854f4d9d79c" providerId="Windows Live" clId="Web-{5C46E7F3-903A-435C-B7B6-6851304FCBB0}" dt="2020-04-09T19:27:19.115" v="203"/>
          <ac:spMkLst>
            <pc:docMk/>
            <pc:sldMk cId="1630778226" sldId="277"/>
            <ac:spMk id="12" creationId="{535742DD-1B16-4E9D-B715-0D74B4574A68}"/>
          </ac:spMkLst>
        </pc:spChg>
        <pc:spChg chg="add">
          <ac:chgData name="Celina Garwood" userId="d9379854f4d9d79c" providerId="Windows Live" clId="Web-{5C46E7F3-903A-435C-B7B6-6851304FCBB0}" dt="2020-04-14T13:16:08.293" v="318"/>
          <ac:spMkLst>
            <pc:docMk/>
            <pc:sldMk cId="1630778226" sldId="277"/>
            <ac:spMk id="14" creationId="{2E442304-DDBD-4F7B-8017-36BCC863FB40}"/>
          </ac:spMkLst>
        </pc:spChg>
        <pc:spChg chg="add">
          <ac:chgData name="Celina Garwood" userId="d9379854f4d9d79c" providerId="Windows Live" clId="Web-{5C46E7F3-903A-435C-B7B6-6851304FCBB0}" dt="2020-04-14T13:16:08.293" v="318"/>
          <ac:spMkLst>
            <pc:docMk/>
            <pc:sldMk cId="1630778226" sldId="277"/>
            <ac:spMk id="15" creationId="{535742DD-1B16-4E9D-B715-0D74B4574A68}"/>
          </ac:spMkLst>
        </pc:spChg>
        <pc:graphicFrameChg chg="add del">
          <ac:chgData name="Celina Garwood" userId="d9379854f4d9d79c" providerId="Windows Live" clId="Web-{5C46E7F3-903A-435C-B7B6-6851304FCBB0}" dt="2020-04-09T19:27:19.115" v="203"/>
          <ac:graphicFrameMkLst>
            <pc:docMk/>
            <pc:sldMk cId="1630778226" sldId="277"/>
            <ac:graphicFrameMk id="5" creationId="{B610672B-1990-491D-BFB6-6912A9335BF5}"/>
          </ac:graphicFrameMkLst>
        </pc:graphicFrameChg>
        <pc:graphicFrameChg chg="add del">
          <ac:chgData name="Celina Garwood" userId="d9379854f4d9d79c" providerId="Windows Live" clId="Web-{5C46E7F3-903A-435C-B7B6-6851304FCBB0}" dt="2020-04-09T19:27:24.630" v="205"/>
          <ac:graphicFrameMkLst>
            <pc:docMk/>
            <pc:sldMk cId="1630778226" sldId="277"/>
            <ac:graphicFrameMk id="8" creationId="{65F1BB5B-B052-4471-AC4F-E0E332A5D484}"/>
          </ac:graphicFrameMkLst>
        </pc:graphicFrameChg>
        <pc:graphicFrameChg chg="add del">
          <ac:chgData name="Celina Garwood" userId="d9379854f4d9d79c" providerId="Windows Live" clId="Web-{5C46E7F3-903A-435C-B7B6-6851304FCBB0}" dt="2020-04-09T19:28:34.552" v="211"/>
          <ac:graphicFrameMkLst>
            <pc:docMk/>
            <pc:sldMk cId="1630778226" sldId="277"/>
            <ac:graphicFrameMk id="13" creationId="{B610672B-1990-491D-BFB6-6912A9335BF5}"/>
          </ac:graphicFrameMkLst>
        </pc:graphicFrameChg>
        <pc:graphicFrameChg chg="add">
          <ac:chgData name="Celina Garwood" userId="d9379854f4d9d79c" providerId="Windows Live" clId="Web-{5C46E7F3-903A-435C-B7B6-6851304FCBB0}" dt="2020-04-14T13:16:08.293" v="318"/>
          <ac:graphicFrameMkLst>
            <pc:docMk/>
            <pc:sldMk cId="1630778226" sldId="277"/>
            <ac:graphicFrameMk id="16" creationId="{66B1C976-2DA0-429A-994D-E7AAFD4A467D}"/>
          </ac:graphicFrameMkLst>
        </pc:graphicFrameChg>
        <pc:picChg chg="add del mod">
          <ac:chgData name="Celina Garwood" userId="d9379854f4d9d79c" providerId="Windows Live" clId="Web-{5C46E7F3-903A-435C-B7B6-6851304FCBB0}" dt="2020-04-09T19:28:32.537" v="210"/>
          <ac:picMkLst>
            <pc:docMk/>
            <pc:sldMk cId="1630778226" sldId="277"/>
            <ac:picMk id="22" creationId="{5151C7E9-A9A1-4A8B-ABBB-6476EE9FDD2B}"/>
          </ac:picMkLst>
        </pc:picChg>
      </pc:sldChg>
      <pc:sldChg chg="addSp delSp modSp mod setBg setClrOvrMap modNotes">
        <pc:chgData name="Celina Garwood" userId="d9379854f4d9d79c" providerId="Windows Live" clId="Web-{5C46E7F3-903A-435C-B7B6-6851304FCBB0}" dt="2020-04-14T14:34:38.562" v="821"/>
        <pc:sldMkLst>
          <pc:docMk/>
          <pc:sldMk cId="2997889526" sldId="278"/>
        </pc:sldMkLst>
        <pc:spChg chg="mod">
          <ac:chgData name="Celina Garwood" userId="d9379854f4d9d79c" providerId="Windows Live" clId="Web-{5C46E7F3-903A-435C-B7B6-6851304FCBB0}" dt="2020-04-09T19:29:09.287" v="216"/>
          <ac:spMkLst>
            <pc:docMk/>
            <pc:sldMk cId="2997889526" sldId="278"/>
            <ac:spMk id="2" creationId="{3F07CEF1-D9BB-41A5-A523-D96DDF5C97D4}"/>
          </ac:spMkLst>
        </pc:spChg>
        <pc:spChg chg="mod">
          <ac:chgData name="Celina Garwood" userId="d9379854f4d9d79c" providerId="Windows Live" clId="Web-{5C46E7F3-903A-435C-B7B6-6851304FCBB0}" dt="2020-04-09T19:29:09.287" v="216"/>
          <ac:spMkLst>
            <pc:docMk/>
            <pc:sldMk cId="2997889526" sldId="278"/>
            <ac:spMk id="3" creationId="{282AB220-9388-4AB8-A560-3B3BC679EAAF}"/>
          </ac:spMkLst>
        </pc:spChg>
        <pc:spChg chg="add del">
          <ac:chgData name="Celina Garwood" userId="d9379854f4d9d79c" providerId="Windows Live" clId="Web-{5C46E7F3-903A-435C-B7B6-6851304FCBB0}" dt="2020-04-09T19:29:09.287" v="216"/>
          <ac:spMkLst>
            <pc:docMk/>
            <pc:sldMk cId="2997889526" sldId="278"/>
            <ac:spMk id="8" creationId="{352BEC0E-22F8-46D0-9632-375DB541B06C}"/>
          </ac:spMkLst>
        </pc:spChg>
        <pc:spChg chg="add del">
          <ac:chgData name="Celina Garwood" userId="d9379854f4d9d79c" providerId="Windows Live" clId="Web-{5C46E7F3-903A-435C-B7B6-6851304FCBB0}" dt="2020-04-09T19:28:37.693" v="212"/>
          <ac:spMkLst>
            <pc:docMk/>
            <pc:sldMk cId="2997889526" sldId="278"/>
            <ac:spMk id="9" creationId="{1A9F7B4E-B03D-4F64-BE33-00D074458D45}"/>
          </ac:spMkLst>
        </pc:spChg>
        <pc:spChg chg="add del">
          <ac:chgData name="Celina Garwood" userId="d9379854f4d9d79c" providerId="Windows Live" clId="Web-{5C46E7F3-903A-435C-B7B6-6851304FCBB0}" dt="2020-04-09T19:28:37.693" v="212"/>
          <ac:spMkLst>
            <pc:docMk/>
            <pc:sldMk cId="2997889526" sldId="278"/>
            <ac:spMk id="11" creationId="{1CA8A97F-67F0-4D5F-A850-0C30727D1CE3}"/>
          </ac:spMkLst>
        </pc:spChg>
        <pc:spChg chg="add del">
          <ac:chgData name="Celina Garwood" userId="d9379854f4d9d79c" providerId="Windows Live" clId="Web-{5C46E7F3-903A-435C-B7B6-6851304FCBB0}" dt="2020-04-09T19:29:09.287" v="216"/>
          <ac:spMkLst>
            <pc:docMk/>
            <pc:sldMk cId="2997889526" sldId="278"/>
            <ac:spMk id="13" creationId="{3FCFB1DE-0B7E-48CC-BA90-B2AB0889F9D6}"/>
          </ac:spMkLst>
        </pc:spChg>
        <pc:picChg chg="add mod ord">
          <ac:chgData name="Celina Garwood" userId="d9379854f4d9d79c" providerId="Windows Live" clId="Web-{5C46E7F3-903A-435C-B7B6-6851304FCBB0}" dt="2020-04-14T13:21:35.070" v="330" actId="14100"/>
          <ac:picMkLst>
            <pc:docMk/>
            <pc:sldMk cId="2997889526" sldId="278"/>
            <ac:picMk id="4" creationId="{1823BD83-7ACB-4A9F-8909-CEE03098A5ED}"/>
          </ac:picMkLst>
        </pc:picChg>
        <pc:picChg chg="add mod">
          <ac:chgData name="Celina Garwood" userId="d9379854f4d9d79c" providerId="Windows Live" clId="Web-{5C46E7F3-903A-435C-B7B6-6851304FCBB0}" dt="2020-04-14T13:22:01.603" v="333" actId="14100"/>
          <ac:picMkLst>
            <pc:docMk/>
            <pc:sldMk cId="2997889526" sldId="278"/>
            <ac:picMk id="6" creationId="{99AF7843-D672-478E-99EB-D5D2F598C237}"/>
          </ac:picMkLst>
        </pc:picChg>
        <pc:picChg chg="add del mod modCrop">
          <ac:chgData name="Celina Garwood" userId="d9379854f4d9d79c" providerId="Windows Live" clId="Web-{5C46E7F3-903A-435C-B7B6-6851304FCBB0}" dt="2020-04-14T13:21:39.461" v="331" actId="14100"/>
          <ac:picMkLst>
            <pc:docMk/>
            <pc:sldMk cId="2997889526" sldId="278"/>
            <ac:picMk id="10" creationId="{6A3330D3-1B8A-4CC2-8A74-1652C008BF28}"/>
          </ac:picMkLst>
        </pc:picChg>
        <pc:picChg chg="add del mod modCrop">
          <ac:chgData name="Celina Garwood" userId="d9379854f4d9d79c" providerId="Windows Live" clId="Web-{5C46E7F3-903A-435C-B7B6-6851304FCBB0}" dt="2020-04-09T19:38:43.586" v="270" actId="1076"/>
          <ac:picMkLst>
            <pc:docMk/>
            <pc:sldMk cId="2997889526" sldId="278"/>
            <ac:picMk id="14" creationId="{3DC27104-9EF5-498B-9BDC-EBE1B4022EC7}"/>
          </ac:picMkLst>
        </pc:picChg>
        <pc:picChg chg="add mod">
          <ac:chgData name="Celina Garwood" userId="d9379854f4d9d79c" providerId="Windows Live" clId="Web-{5C46E7F3-903A-435C-B7B6-6851304FCBB0}" dt="2020-04-14T13:21:43.446" v="332" actId="14100"/>
          <ac:picMkLst>
            <pc:docMk/>
            <pc:sldMk cId="2997889526" sldId="278"/>
            <ac:picMk id="16" creationId="{73DC4224-9B9D-4054-B58A-8EE517966F5E}"/>
          </ac:picMkLst>
        </pc:picChg>
        <pc:picChg chg="add mod">
          <ac:chgData name="Celina Garwood" userId="d9379854f4d9d79c" providerId="Windows Live" clId="Web-{5C46E7F3-903A-435C-B7B6-6851304FCBB0}" dt="2020-04-09T19:37:55.477" v="261" actId="14100"/>
          <ac:picMkLst>
            <pc:docMk/>
            <pc:sldMk cId="2997889526" sldId="278"/>
            <ac:picMk id="18" creationId="{3D2761FF-6464-42AA-8777-E3C03BC2970B}"/>
          </ac:picMkLst>
        </pc:picChg>
      </pc:sldChg>
      <pc:sldChg chg="modSp">
        <pc:chgData name="Celina Garwood" userId="d9379854f4d9d79c" providerId="Windows Live" clId="Web-{5C46E7F3-903A-435C-B7B6-6851304FCBB0}" dt="2020-04-09T18:08:17.033" v="119" actId="20577"/>
        <pc:sldMkLst>
          <pc:docMk/>
          <pc:sldMk cId="3507919481" sldId="279"/>
        </pc:sldMkLst>
        <pc:spChg chg="mod">
          <ac:chgData name="Celina Garwood" userId="d9379854f4d9d79c" providerId="Windows Live" clId="Web-{5C46E7F3-903A-435C-B7B6-6851304FCBB0}" dt="2020-04-09T18:08:17.033" v="119" actId="20577"/>
          <ac:spMkLst>
            <pc:docMk/>
            <pc:sldMk cId="3507919481" sldId="279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8:24.361" v="122" actId="20577"/>
        <pc:sldMkLst>
          <pc:docMk/>
          <pc:sldMk cId="492910302" sldId="280"/>
        </pc:sldMkLst>
        <pc:spChg chg="mod">
          <ac:chgData name="Celina Garwood" userId="d9379854f4d9d79c" providerId="Windows Live" clId="Web-{5C46E7F3-903A-435C-B7B6-6851304FCBB0}" dt="2020-04-09T18:08:24.361" v="122" actId="20577"/>
          <ac:spMkLst>
            <pc:docMk/>
            <pc:sldMk cId="492910302" sldId="280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8:32.612" v="125" actId="20577"/>
        <pc:sldMkLst>
          <pc:docMk/>
          <pc:sldMk cId="1512650544" sldId="281"/>
        </pc:sldMkLst>
        <pc:spChg chg="mod">
          <ac:chgData name="Celina Garwood" userId="d9379854f4d9d79c" providerId="Windows Live" clId="Web-{5C46E7F3-903A-435C-B7B6-6851304FCBB0}" dt="2020-04-09T18:08:32.612" v="125" actId="20577"/>
          <ac:spMkLst>
            <pc:docMk/>
            <pc:sldMk cId="1512650544" sldId="281"/>
            <ac:spMk id="2" creationId="{00000000-0000-0000-0000-000000000000}"/>
          </ac:spMkLst>
        </pc:spChg>
      </pc:sldChg>
      <pc:sldChg chg="modSp">
        <pc:chgData name="Celina Garwood" userId="d9379854f4d9d79c" providerId="Windows Live" clId="Web-{5C46E7F3-903A-435C-B7B6-6851304FCBB0}" dt="2020-04-09T18:09:32.258" v="142" actId="20577"/>
        <pc:sldMkLst>
          <pc:docMk/>
          <pc:sldMk cId="779079769" sldId="282"/>
        </pc:sldMkLst>
        <pc:spChg chg="mod">
          <ac:chgData name="Celina Garwood" userId="d9379854f4d9d79c" providerId="Windows Live" clId="Web-{5C46E7F3-903A-435C-B7B6-6851304FCBB0}" dt="2020-04-09T18:09:32.258" v="142" actId="20577"/>
          <ac:spMkLst>
            <pc:docMk/>
            <pc:sldMk cId="779079769" sldId="282"/>
            <ac:spMk id="2" creationId="{00000000-0000-0000-0000-000000000000}"/>
          </ac:spMkLst>
        </pc:spChg>
      </pc:sldChg>
      <pc:sldChg chg="addSp delSp modSp mod setClrOvrMap">
        <pc:chgData name="Celina Garwood" userId="d9379854f4d9d79c" providerId="Windows Live" clId="Web-{5C46E7F3-903A-435C-B7B6-6851304FCBB0}" dt="2020-04-14T13:06:22.444" v="289"/>
        <pc:sldMkLst>
          <pc:docMk/>
          <pc:sldMk cId="2907203168" sldId="283"/>
        </pc:sldMkLst>
        <pc:spChg chg="mod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2" creationId="{00000000-0000-0000-0000-000000000000}"/>
          </ac:spMkLst>
        </pc:spChg>
        <pc:spChg chg="mod">
          <ac:chgData name="Celina Garwood" userId="d9379854f4d9d79c" providerId="Windows Live" clId="Web-{5C46E7F3-903A-435C-B7B6-6851304FCBB0}" dt="2020-04-14T13:06:08.834" v="287"/>
          <ac:spMkLst>
            <pc:docMk/>
            <pc:sldMk cId="2907203168" sldId="283"/>
            <ac:spMk id="3" creationId="{00000000-0000-0000-0000-000000000000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9" creationId="{8A95209C-5275-4E15-8EA7-7F42980ABF2D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11" creationId="{4F2ED431-E304-4FF0-9F4E-032783C9D612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13" creationId="{4E87FCFB-2CCE-460D-B3DD-557C8BD1B94A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15" creationId="{8A95209C-5275-4E15-8EA7-7F42980ABF2D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16" creationId="{4F2ED431-E304-4FF0-9F4E-032783C9D612}"/>
          </ac:spMkLst>
        </pc:spChg>
        <pc:spChg chg="add del">
          <ac:chgData name="Celina Garwood" userId="d9379854f4d9d79c" providerId="Windows Live" clId="Web-{5C46E7F3-903A-435C-B7B6-6851304FCBB0}" dt="2020-04-14T13:06:08.834" v="287"/>
          <ac:spMkLst>
            <pc:docMk/>
            <pc:sldMk cId="2907203168" sldId="283"/>
            <ac:spMk id="18" creationId="{657F69E0-C4B0-4BEC-A689-4F8D877F05D4}"/>
          </ac:spMkLst>
        </pc:spChg>
        <pc:spChg chg="add del">
          <ac:chgData name="Celina Garwood" userId="d9379854f4d9d79c" providerId="Windows Live" clId="Web-{5C46E7F3-903A-435C-B7B6-6851304FCBB0}" dt="2020-04-14T13:06:08.834" v="287"/>
          <ac:spMkLst>
            <pc:docMk/>
            <pc:sldMk cId="2907203168" sldId="283"/>
            <ac:spMk id="20" creationId="{9F6380B4-6A1C-481E-8408-B4E6C75B9B81}"/>
          </ac:spMkLst>
        </pc:spChg>
        <pc:spChg chg="add del">
          <ac:chgData name="Celina Garwood" userId="d9379854f4d9d79c" providerId="Windows Live" clId="Web-{5C46E7F3-903A-435C-B7B6-6851304FCBB0}" dt="2020-04-14T13:06:22.444" v="289"/>
          <ac:spMkLst>
            <pc:docMk/>
            <pc:sldMk cId="2907203168" sldId="283"/>
            <ac:spMk id="22" creationId="{4E87FCFB-2CCE-460D-B3DD-557C8BD1B94A}"/>
          </ac:spMkLst>
        </pc:spChg>
        <pc:picChg chg="mod">
          <ac:chgData name="Celina Garwood" userId="d9379854f4d9d79c" providerId="Windows Live" clId="Web-{5C46E7F3-903A-435C-B7B6-6851304FCBB0}" dt="2020-04-14T13:06:22.444" v="289"/>
          <ac:picMkLst>
            <pc:docMk/>
            <pc:sldMk cId="2907203168" sldId="283"/>
            <ac:picMk id="4" creationId="{8FF45A97-F3AA-4711-9CEE-D88B49510B64}"/>
          </ac:picMkLst>
        </pc:picChg>
      </pc:sldChg>
      <pc:sldChg chg="modSp">
        <pc:chgData name="Celina Garwood" userId="d9379854f4d9d79c" providerId="Windows Live" clId="Web-{5C46E7F3-903A-435C-B7B6-6851304FCBB0}" dt="2020-04-09T18:09:22.898" v="136" actId="20577"/>
        <pc:sldMkLst>
          <pc:docMk/>
          <pc:sldMk cId="2853693885" sldId="284"/>
        </pc:sldMkLst>
        <pc:spChg chg="mod">
          <ac:chgData name="Celina Garwood" userId="d9379854f4d9d79c" providerId="Windows Live" clId="Web-{5C46E7F3-903A-435C-B7B6-6851304FCBB0}" dt="2020-04-09T18:09:22.898" v="136" actId="20577"/>
          <ac:spMkLst>
            <pc:docMk/>
            <pc:sldMk cId="2853693885" sldId="284"/>
            <ac:spMk id="2" creationId="{00000000-0000-0000-0000-000000000000}"/>
          </ac:spMkLst>
        </pc:spChg>
      </pc:sldChg>
      <pc:sldChg chg="add del replId">
        <pc:chgData name="Celina Garwood" userId="d9379854f4d9d79c" providerId="Windows Live" clId="Web-{5C46E7F3-903A-435C-B7B6-6851304FCBB0}" dt="2020-04-09T19:36:08.336" v="240"/>
        <pc:sldMkLst>
          <pc:docMk/>
          <pc:sldMk cId="446957930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CFAE5-1305-4794-BA92-F6ED07648E02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D6BB2A-C79E-485B-87E2-C9440CB42C2C}">
      <dgm:prSet phldr="0"/>
      <dgm:spPr/>
      <dgm:t>
        <a:bodyPr/>
        <a:lstStyle/>
        <a:p>
          <a:pPr algn="l" rtl="0"/>
          <a:r>
            <a:rPr lang="en-US" b="1" dirty="0"/>
            <a:t>Fog</a:t>
          </a:r>
          <a:endParaRPr lang="en-US" b="1" i="0" u="none" strike="noStrike" cap="none" baseline="0" noProof="0" dirty="0">
            <a:solidFill>
              <a:srgbClr val="010000"/>
            </a:solidFill>
            <a:latin typeface="Modern Love"/>
          </a:endParaRPr>
        </a:p>
      </dgm:t>
    </dgm:pt>
    <dgm:pt modelId="{B0E1DDA5-337A-4677-A130-D6E19F8D8995}" type="parTrans" cxnId="{0D92077C-FE54-4557-A318-09265A648C50}">
      <dgm:prSet/>
      <dgm:spPr/>
    </dgm:pt>
    <dgm:pt modelId="{44C4618D-2F7E-4A7E-9F44-ABFD84633A2A}" type="sibTrans" cxnId="{0D92077C-FE54-4557-A318-09265A648C50}">
      <dgm:prSet/>
      <dgm:spPr/>
    </dgm:pt>
    <dgm:pt modelId="{AF21248A-695A-470C-A74E-9461C7658067}">
      <dgm:prSet phldr="0"/>
      <dgm:spPr/>
      <dgm:t>
        <a:bodyPr/>
        <a:lstStyle/>
        <a:p>
          <a:pPr algn="l"/>
          <a:r>
            <a:rPr lang="en-US" b="1" dirty="0"/>
            <a:t>- Fog = When water vapor condenses into tiny liquid water droplets that are suspended into the air.</a:t>
          </a:r>
        </a:p>
      </dgm:t>
    </dgm:pt>
    <dgm:pt modelId="{7A674CF0-4366-4785-8FA4-443858FA71D7}" type="parTrans" cxnId="{B3C199EB-9D4E-468B-84A1-F31644928D4D}">
      <dgm:prSet/>
      <dgm:spPr/>
    </dgm:pt>
    <dgm:pt modelId="{01E104EA-54BE-48CB-822E-CF218BB8ED3E}" type="sibTrans" cxnId="{B3C199EB-9D4E-468B-84A1-F31644928D4D}">
      <dgm:prSet/>
      <dgm:spPr/>
    </dgm:pt>
    <dgm:pt modelId="{F7AE1550-6626-46CC-8864-3652D316CFC3}">
      <dgm:prSet phldr="0"/>
      <dgm:spPr/>
      <dgm:t>
        <a:bodyPr/>
        <a:lstStyle/>
        <a:p>
          <a:pPr algn="l"/>
          <a:r>
            <a:rPr lang="en-US" b="1" dirty="0"/>
            <a:t>Rain</a:t>
          </a:r>
        </a:p>
      </dgm:t>
    </dgm:pt>
    <dgm:pt modelId="{E2ECE0C7-DE49-4312-9FFB-BBD8C73B8676}" type="parTrans" cxnId="{BC86AC57-E4C8-430D-8357-A267AD4DCD59}">
      <dgm:prSet/>
      <dgm:spPr/>
    </dgm:pt>
    <dgm:pt modelId="{8210101E-3694-4C38-8CE5-51356D66CFB6}" type="sibTrans" cxnId="{BC86AC57-E4C8-430D-8357-A267AD4DCD59}">
      <dgm:prSet/>
      <dgm:spPr/>
    </dgm:pt>
    <dgm:pt modelId="{9F2FBB36-26D9-425A-9D7C-CA2934C058C6}">
      <dgm:prSet phldr="0"/>
      <dgm:spPr/>
      <dgm:t>
        <a:bodyPr/>
        <a:lstStyle/>
        <a:p>
          <a:pPr algn="l"/>
          <a:r>
            <a:rPr lang="en-US" b="1" dirty="0"/>
            <a:t>- Rain = Droplets of water that fall from clouds</a:t>
          </a:r>
        </a:p>
      </dgm:t>
    </dgm:pt>
    <dgm:pt modelId="{153EA914-3DD7-491E-AEA8-491257C84237}" type="parTrans" cxnId="{E9D35F97-E286-4502-AC1B-A0E79E694DA9}">
      <dgm:prSet/>
      <dgm:spPr/>
    </dgm:pt>
    <dgm:pt modelId="{D076B5D1-B150-4201-B972-93DC1588374E}" type="sibTrans" cxnId="{E9D35F97-E286-4502-AC1B-A0E79E694DA9}">
      <dgm:prSet/>
      <dgm:spPr/>
    </dgm:pt>
    <dgm:pt modelId="{41CF1D01-AD87-4D31-81DF-FD4D3433ADB0}">
      <dgm:prSet phldr="0"/>
      <dgm:spPr/>
      <dgm:t>
        <a:bodyPr/>
        <a:lstStyle/>
        <a:p>
          <a:pPr algn="l"/>
          <a:r>
            <a:rPr lang="en-US" b="1" dirty="0"/>
            <a:t>Dew</a:t>
          </a:r>
        </a:p>
      </dgm:t>
    </dgm:pt>
    <dgm:pt modelId="{103FEBC1-1D9B-42DC-9E9E-75D425390369}" type="parTrans" cxnId="{119B6D42-EEF6-4D57-B2C6-D9141E96CACD}">
      <dgm:prSet/>
      <dgm:spPr/>
    </dgm:pt>
    <dgm:pt modelId="{128622E5-D329-4351-B9B7-787DD59DEE2F}" type="sibTrans" cxnId="{119B6D42-EEF6-4D57-B2C6-D9141E96CACD}">
      <dgm:prSet/>
      <dgm:spPr/>
    </dgm:pt>
    <dgm:pt modelId="{ED7CCFD6-AAC4-40D6-B511-21CFE938BAE9}">
      <dgm:prSet phldr="0"/>
      <dgm:spPr/>
      <dgm:t>
        <a:bodyPr/>
        <a:lstStyle/>
        <a:p>
          <a:pPr algn="l"/>
          <a:r>
            <a:rPr lang="en-US" b="1" dirty="0"/>
            <a:t>- Dew = Natural form of water, formed as water capor condenses </a:t>
          </a:r>
        </a:p>
      </dgm:t>
    </dgm:pt>
    <dgm:pt modelId="{4ECDCDE2-20B9-4650-8217-986198CAD425}" type="parTrans" cxnId="{D943E8EC-25C5-4BB2-9642-8D15A2242417}">
      <dgm:prSet/>
      <dgm:spPr/>
    </dgm:pt>
    <dgm:pt modelId="{8063C14E-486D-43F5-BB4D-5E3DCC5F7235}" type="sibTrans" cxnId="{D943E8EC-25C5-4BB2-9642-8D15A2242417}">
      <dgm:prSet/>
      <dgm:spPr/>
    </dgm:pt>
    <dgm:pt modelId="{C810A335-C93F-4264-839B-9635554D5733}">
      <dgm:prSet phldr="0"/>
      <dgm:spPr/>
      <dgm:t>
        <a:bodyPr/>
        <a:lstStyle/>
        <a:p>
          <a:pPr algn="l"/>
          <a:r>
            <a:rPr lang="en-US" b="1" dirty="0"/>
            <a:t>Sleet</a:t>
          </a:r>
        </a:p>
      </dgm:t>
    </dgm:pt>
    <dgm:pt modelId="{CA971C11-1041-4841-BF71-BB25D1E31751}" type="parTrans" cxnId="{6BD5EC66-092F-40F4-BB18-59A89C15CEAC}">
      <dgm:prSet/>
      <dgm:spPr/>
    </dgm:pt>
    <dgm:pt modelId="{8BCA5DF1-BAF6-4955-BB82-3AE75AB1DDB2}" type="sibTrans" cxnId="{6BD5EC66-092F-40F4-BB18-59A89C15CEAC}">
      <dgm:prSet/>
      <dgm:spPr/>
    </dgm:pt>
    <dgm:pt modelId="{F6B70954-5B71-4C7B-8D75-9FF05EAA6E24}">
      <dgm:prSet phldr="0"/>
      <dgm:spPr/>
      <dgm:t>
        <a:bodyPr/>
        <a:lstStyle/>
        <a:p>
          <a:pPr algn="l"/>
          <a:r>
            <a:rPr lang="en-US" b="1" dirty="0"/>
            <a:t>- Sleet = Rain or melted snow that freezes into ice pellets before hitting the ground</a:t>
          </a:r>
        </a:p>
      </dgm:t>
    </dgm:pt>
    <dgm:pt modelId="{18E05FA8-1078-4B96-BC80-96191078DAEA}" type="parTrans" cxnId="{92B947D3-5E7A-4E6F-9D56-3F98DB90C6C7}">
      <dgm:prSet/>
      <dgm:spPr/>
    </dgm:pt>
    <dgm:pt modelId="{C35A5003-0944-403E-8A38-245C28FB8DB8}" type="sibTrans" cxnId="{92B947D3-5E7A-4E6F-9D56-3F98DB90C6C7}">
      <dgm:prSet/>
      <dgm:spPr/>
    </dgm:pt>
    <dgm:pt modelId="{A3D0BB18-5E61-4A18-AFF4-035AB44AB6E9}">
      <dgm:prSet phldr="0"/>
      <dgm:spPr/>
      <dgm:t>
        <a:bodyPr/>
        <a:lstStyle/>
        <a:p>
          <a:pPr algn="l"/>
          <a:r>
            <a:rPr lang="en-US" b="1" dirty="0"/>
            <a:t>Hail</a:t>
          </a:r>
        </a:p>
      </dgm:t>
    </dgm:pt>
    <dgm:pt modelId="{803CB1E0-30A3-405C-9A67-46EA05C2083C}" type="parTrans" cxnId="{B689B718-B53B-4791-90E3-509828142FF2}">
      <dgm:prSet/>
      <dgm:spPr/>
    </dgm:pt>
    <dgm:pt modelId="{2A34E7A7-839E-4966-A261-F8585A1AB715}" type="sibTrans" cxnId="{B689B718-B53B-4791-90E3-509828142FF2}">
      <dgm:prSet/>
      <dgm:spPr/>
    </dgm:pt>
    <dgm:pt modelId="{3D98DB89-D555-4790-AEB0-CAD775807EDD}">
      <dgm:prSet phldr="0"/>
      <dgm:spPr/>
      <dgm:t>
        <a:bodyPr/>
        <a:lstStyle/>
        <a:p>
          <a:pPr algn="l"/>
          <a:r>
            <a:rPr lang="en-US" b="1" dirty="0"/>
            <a:t>-Hail = Forms on condensation nuclei such as dust, insects, or ice crystals, when super cooled water freezes on contact</a:t>
          </a:r>
        </a:p>
      </dgm:t>
    </dgm:pt>
    <dgm:pt modelId="{A70ACF4D-070D-4BFD-A8CF-1A63D050BF39}" type="parTrans" cxnId="{954A4093-C0DE-4AE4-BFBB-B54FF8471013}">
      <dgm:prSet/>
      <dgm:spPr/>
    </dgm:pt>
    <dgm:pt modelId="{EA159444-E34D-4668-BA40-A71853C6E9F1}" type="sibTrans" cxnId="{954A4093-C0DE-4AE4-BFBB-B54FF8471013}">
      <dgm:prSet/>
      <dgm:spPr/>
    </dgm:pt>
    <dgm:pt modelId="{BBD58388-3639-4CC3-8B31-74C44377D975}">
      <dgm:prSet phldr="0"/>
      <dgm:spPr/>
      <dgm:t>
        <a:bodyPr/>
        <a:lstStyle/>
        <a:p>
          <a:pPr algn="l"/>
          <a:r>
            <a:rPr lang="en-US" b="1" dirty="0"/>
            <a:t>Frost</a:t>
          </a:r>
        </a:p>
      </dgm:t>
    </dgm:pt>
    <dgm:pt modelId="{4FAA09B3-3B0A-4D4F-8756-92C83E1953EA}" type="parTrans" cxnId="{FDBF01C5-E082-4B19-8279-D4AA8233E610}">
      <dgm:prSet/>
      <dgm:spPr/>
    </dgm:pt>
    <dgm:pt modelId="{85615A03-C2D3-45CD-922E-D7775EB4F5B3}" type="sibTrans" cxnId="{FDBF01C5-E082-4B19-8279-D4AA8233E610}">
      <dgm:prSet/>
      <dgm:spPr/>
    </dgm:pt>
    <dgm:pt modelId="{239FD85E-6DB9-44F0-9E79-DC58BA66004A}">
      <dgm:prSet phldr="0"/>
      <dgm:spPr/>
      <dgm:t>
        <a:bodyPr/>
        <a:lstStyle/>
        <a:p>
          <a:pPr algn="l"/>
          <a:r>
            <a:rPr lang="en-US" b="1" dirty="0"/>
            <a:t>- Frost = When an outside surface cools past the dew point</a:t>
          </a:r>
        </a:p>
      </dgm:t>
    </dgm:pt>
    <dgm:pt modelId="{16B69757-FD75-4CB6-970D-3411DFFD476D}" type="parTrans" cxnId="{0A5C6EC9-071F-4540-9CC8-E0C1A3B2644D}">
      <dgm:prSet/>
      <dgm:spPr/>
    </dgm:pt>
    <dgm:pt modelId="{B6D064F6-3661-4A67-A07F-4011893F64F3}" type="sibTrans" cxnId="{0A5C6EC9-071F-4540-9CC8-E0C1A3B2644D}">
      <dgm:prSet/>
      <dgm:spPr/>
    </dgm:pt>
    <dgm:pt modelId="{C31BC6AB-E4CE-46EA-9304-CA5AF5E29969}">
      <dgm:prSet phldr="0"/>
      <dgm:spPr/>
      <dgm:t>
        <a:bodyPr/>
        <a:lstStyle/>
        <a:p>
          <a:pPr algn="l"/>
          <a:endParaRPr lang="en-US" dirty="0"/>
        </a:p>
      </dgm:t>
    </dgm:pt>
    <dgm:pt modelId="{03298D87-BAD1-42FE-A60E-E5132875C771}" type="parTrans" cxnId="{1B74BA04-BC88-4F06-908D-D165F6E86F60}">
      <dgm:prSet/>
      <dgm:spPr/>
    </dgm:pt>
    <dgm:pt modelId="{F7BE6FE1-E22B-4BA6-B343-E03E70C186A9}" type="sibTrans" cxnId="{1B74BA04-BC88-4F06-908D-D165F6E86F60}">
      <dgm:prSet/>
      <dgm:spPr/>
    </dgm:pt>
    <dgm:pt modelId="{2540B72D-3537-4FB5-A1CA-D97850DBC0C6}">
      <dgm:prSet phldr="0"/>
      <dgm:spPr/>
      <dgm:t>
        <a:bodyPr/>
        <a:lstStyle/>
        <a:p>
          <a:pPr algn="l"/>
          <a:endParaRPr lang="en-US" dirty="0"/>
        </a:p>
      </dgm:t>
    </dgm:pt>
    <dgm:pt modelId="{FAC5E42B-7627-486E-893F-77DA9ED693F9}" type="parTrans" cxnId="{95361637-5BE6-4F38-B435-7BA4F0889977}">
      <dgm:prSet/>
      <dgm:spPr/>
    </dgm:pt>
    <dgm:pt modelId="{100BBBF1-7D5C-4507-BEAB-6D756C735B98}" type="sibTrans" cxnId="{95361637-5BE6-4F38-B435-7BA4F0889977}">
      <dgm:prSet/>
      <dgm:spPr/>
    </dgm:pt>
    <dgm:pt modelId="{4BB04E24-C8FF-4750-95DE-28228A392F08}" type="pres">
      <dgm:prSet presAssocID="{48FCFAE5-1305-4794-BA92-F6ED07648E02}" presName="Name0" presStyleCnt="0">
        <dgm:presLayoutVars>
          <dgm:dir/>
          <dgm:animLvl val="lvl"/>
          <dgm:resizeHandles val="exact"/>
        </dgm:presLayoutVars>
      </dgm:prSet>
      <dgm:spPr/>
    </dgm:pt>
    <dgm:pt modelId="{A6DA3CA2-E01D-4680-BFDD-DE7EF9D34739}" type="pres">
      <dgm:prSet presAssocID="{33D6BB2A-C79E-485B-87E2-C9440CB42C2C}" presName="composite" presStyleCnt="0"/>
      <dgm:spPr/>
    </dgm:pt>
    <dgm:pt modelId="{077AE0B7-0BC5-43C8-9531-C63E56470A52}" type="pres">
      <dgm:prSet presAssocID="{33D6BB2A-C79E-485B-87E2-C9440CB42C2C}" presName="parTx" presStyleLbl="alignNode1" presStyleIdx="0" presStyleCnt="6">
        <dgm:presLayoutVars>
          <dgm:chMax val="0"/>
          <dgm:chPref val="0"/>
        </dgm:presLayoutVars>
      </dgm:prSet>
      <dgm:spPr/>
    </dgm:pt>
    <dgm:pt modelId="{49EAB55E-2C77-4DAA-B2D1-A835017CD11F}" type="pres">
      <dgm:prSet presAssocID="{33D6BB2A-C79E-485B-87E2-C9440CB42C2C}" presName="desTx" presStyleLbl="alignAccFollowNode1" presStyleIdx="0" presStyleCnt="6">
        <dgm:presLayoutVars/>
      </dgm:prSet>
      <dgm:spPr/>
    </dgm:pt>
    <dgm:pt modelId="{2FD5F571-C3CF-4ACC-A956-29A67AC7FF2E}" type="pres">
      <dgm:prSet presAssocID="{44C4618D-2F7E-4A7E-9F44-ABFD84633A2A}" presName="space" presStyleCnt="0"/>
      <dgm:spPr/>
    </dgm:pt>
    <dgm:pt modelId="{133837AE-922C-45EC-BA6E-52FB305B4068}" type="pres">
      <dgm:prSet presAssocID="{F7AE1550-6626-46CC-8864-3652D316CFC3}" presName="composite" presStyleCnt="0"/>
      <dgm:spPr/>
    </dgm:pt>
    <dgm:pt modelId="{F191BFD5-149E-4C19-B15D-03A17F374A91}" type="pres">
      <dgm:prSet presAssocID="{F7AE1550-6626-46CC-8864-3652D316CFC3}" presName="parTx" presStyleLbl="alignNode1" presStyleIdx="1" presStyleCnt="6">
        <dgm:presLayoutVars>
          <dgm:chMax val="0"/>
          <dgm:chPref val="0"/>
        </dgm:presLayoutVars>
      </dgm:prSet>
      <dgm:spPr/>
    </dgm:pt>
    <dgm:pt modelId="{6F9844F9-916B-4DBC-BF4E-50E56EF0F2F8}" type="pres">
      <dgm:prSet presAssocID="{F7AE1550-6626-46CC-8864-3652D316CFC3}" presName="desTx" presStyleLbl="alignAccFollowNode1" presStyleIdx="1" presStyleCnt="6">
        <dgm:presLayoutVars/>
      </dgm:prSet>
      <dgm:spPr/>
    </dgm:pt>
    <dgm:pt modelId="{FD8B59BC-18E5-4E25-9C73-2FE36B0BF4F5}" type="pres">
      <dgm:prSet presAssocID="{8210101E-3694-4C38-8CE5-51356D66CFB6}" presName="space" presStyleCnt="0"/>
      <dgm:spPr/>
    </dgm:pt>
    <dgm:pt modelId="{28291680-EBD9-4743-8EC4-B2CAE1F1170B}" type="pres">
      <dgm:prSet presAssocID="{41CF1D01-AD87-4D31-81DF-FD4D3433ADB0}" presName="composite" presStyleCnt="0"/>
      <dgm:spPr/>
    </dgm:pt>
    <dgm:pt modelId="{2AD0976B-C882-4940-ADB5-B73DA4907BC4}" type="pres">
      <dgm:prSet presAssocID="{41CF1D01-AD87-4D31-81DF-FD4D3433ADB0}" presName="parTx" presStyleLbl="alignNode1" presStyleIdx="2" presStyleCnt="6">
        <dgm:presLayoutVars>
          <dgm:chMax val="0"/>
          <dgm:chPref val="0"/>
        </dgm:presLayoutVars>
      </dgm:prSet>
      <dgm:spPr/>
    </dgm:pt>
    <dgm:pt modelId="{C12EC5D1-6DD2-4CC9-9585-461197E8200C}" type="pres">
      <dgm:prSet presAssocID="{41CF1D01-AD87-4D31-81DF-FD4D3433ADB0}" presName="desTx" presStyleLbl="alignAccFollowNode1" presStyleIdx="2" presStyleCnt="6">
        <dgm:presLayoutVars/>
      </dgm:prSet>
      <dgm:spPr/>
    </dgm:pt>
    <dgm:pt modelId="{50CC1CC2-B37F-4ACF-85D7-7301FF4B184C}" type="pres">
      <dgm:prSet presAssocID="{128622E5-D329-4351-B9B7-787DD59DEE2F}" presName="space" presStyleCnt="0"/>
      <dgm:spPr/>
    </dgm:pt>
    <dgm:pt modelId="{6B02A37F-BB3A-40A8-9122-AC0D126734A4}" type="pres">
      <dgm:prSet presAssocID="{C810A335-C93F-4264-839B-9635554D5733}" presName="composite" presStyleCnt="0"/>
      <dgm:spPr/>
    </dgm:pt>
    <dgm:pt modelId="{89B92B40-D0E2-4942-9ADD-46E0503D097E}" type="pres">
      <dgm:prSet presAssocID="{C810A335-C93F-4264-839B-9635554D5733}" presName="parTx" presStyleLbl="alignNode1" presStyleIdx="3" presStyleCnt="6">
        <dgm:presLayoutVars>
          <dgm:chMax val="0"/>
          <dgm:chPref val="0"/>
        </dgm:presLayoutVars>
      </dgm:prSet>
      <dgm:spPr/>
    </dgm:pt>
    <dgm:pt modelId="{7A925C0A-E29F-45A2-9B16-21358D978F1B}" type="pres">
      <dgm:prSet presAssocID="{C810A335-C93F-4264-839B-9635554D5733}" presName="desTx" presStyleLbl="alignAccFollowNode1" presStyleIdx="3" presStyleCnt="6">
        <dgm:presLayoutVars/>
      </dgm:prSet>
      <dgm:spPr/>
    </dgm:pt>
    <dgm:pt modelId="{0B43F1DC-C140-432C-88D7-B66BADAC855C}" type="pres">
      <dgm:prSet presAssocID="{8BCA5DF1-BAF6-4955-BB82-3AE75AB1DDB2}" presName="space" presStyleCnt="0"/>
      <dgm:spPr/>
    </dgm:pt>
    <dgm:pt modelId="{1A44E3C9-EF9C-4525-B962-207D49AC2CDC}" type="pres">
      <dgm:prSet presAssocID="{A3D0BB18-5E61-4A18-AFF4-035AB44AB6E9}" presName="composite" presStyleCnt="0"/>
      <dgm:spPr/>
    </dgm:pt>
    <dgm:pt modelId="{8A22A9F0-1BBD-4AC9-BB7F-DFDBCD7C6D84}" type="pres">
      <dgm:prSet presAssocID="{A3D0BB18-5E61-4A18-AFF4-035AB44AB6E9}" presName="parTx" presStyleLbl="alignNode1" presStyleIdx="4" presStyleCnt="6">
        <dgm:presLayoutVars>
          <dgm:chMax val="0"/>
          <dgm:chPref val="0"/>
        </dgm:presLayoutVars>
      </dgm:prSet>
      <dgm:spPr/>
    </dgm:pt>
    <dgm:pt modelId="{B26ADD4C-3934-4D37-BD59-6E7C26DA57B6}" type="pres">
      <dgm:prSet presAssocID="{A3D0BB18-5E61-4A18-AFF4-035AB44AB6E9}" presName="desTx" presStyleLbl="alignAccFollowNode1" presStyleIdx="4" presStyleCnt="6">
        <dgm:presLayoutVars/>
      </dgm:prSet>
      <dgm:spPr/>
    </dgm:pt>
    <dgm:pt modelId="{97B894B6-FA20-43D5-A2BE-27CC6FE65B99}" type="pres">
      <dgm:prSet presAssocID="{2A34E7A7-839E-4966-A261-F8585A1AB715}" presName="space" presStyleCnt="0"/>
      <dgm:spPr/>
    </dgm:pt>
    <dgm:pt modelId="{9F7FBC66-3382-49BB-9706-2698796B8047}" type="pres">
      <dgm:prSet presAssocID="{BBD58388-3639-4CC3-8B31-74C44377D975}" presName="composite" presStyleCnt="0"/>
      <dgm:spPr/>
    </dgm:pt>
    <dgm:pt modelId="{0D55DD54-9542-476C-BA2F-74620ADABA83}" type="pres">
      <dgm:prSet presAssocID="{BBD58388-3639-4CC3-8B31-74C44377D975}" presName="parTx" presStyleLbl="alignNode1" presStyleIdx="5" presStyleCnt="6">
        <dgm:presLayoutVars>
          <dgm:chMax val="0"/>
          <dgm:chPref val="0"/>
        </dgm:presLayoutVars>
      </dgm:prSet>
      <dgm:spPr/>
    </dgm:pt>
    <dgm:pt modelId="{47D08D80-8AD1-48CE-AAE4-5A0F545FD2DC}" type="pres">
      <dgm:prSet presAssocID="{BBD58388-3639-4CC3-8B31-74C44377D975}" presName="desTx" presStyleLbl="alignAccFollowNode1" presStyleIdx="5" presStyleCnt="6">
        <dgm:presLayoutVars/>
      </dgm:prSet>
      <dgm:spPr/>
    </dgm:pt>
  </dgm:ptLst>
  <dgm:cxnLst>
    <dgm:cxn modelId="{1B74BA04-BC88-4F06-908D-D165F6E86F60}" srcId="{BBD58388-3639-4CC3-8B31-74C44377D975}" destId="{C31BC6AB-E4CE-46EA-9304-CA5AF5E29969}" srcOrd="1" destOrd="0" parTransId="{03298D87-BAD1-42FE-A60E-E5132875C771}" sibTransId="{F7BE6FE1-E22B-4BA6-B343-E03E70C186A9}"/>
    <dgm:cxn modelId="{0931E008-196B-4C67-8850-A3B473D9341E}" type="presOf" srcId="{F6B70954-5B71-4C7B-8D75-9FF05EAA6E24}" destId="{7A925C0A-E29F-45A2-9B16-21358D978F1B}" srcOrd="0" destOrd="0" presId="urn:microsoft.com/office/officeart/2016/7/layout/ChevronBlockProcess"/>
    <dgm:cxn modelId="{AD486917-1391-4001-8702-D77373B04F4D}" type="presOf" srcId="{C810A335-C93F-4264-839B-9635554D5733}" destId="{89B92B40-D0E2-4942-9ADD-46E0503D097E}" srcOrd="0" destOrd="0" presId="urn:microsoft.com/office/officeart/2016/7/layout/ChevronBlockProcess"/>
    <dgm:cxn modelId="{B689B718-B53B-4791-90E3-509828142FF2}" srcId="{48FCFAE5-1305-4794-BA92-F6ED07648E02}" destId="{A3D0BB18-5E61-4A18-AFF4-035AB44AB6E9}" srcOrd="4" destOrd="0" parTransId="{803CB1E0-30A3-405C-9A67-46EA05C2083C}" sibTransId="{2A34E7A7-839E-4966-A261-F8585A1AB715}"/>
    <dgm:cxn modelId="{B2F9431A-5AEE-4D54-863C-EBA0D0555049}" type="presOf" srcId="{C31BC6AB-E4CE-46EA-9304-CA5AF5E29969}" destId="{47D08D80-8AD1-48CE-AAE4-5A0F545FD2DC}" srcOrd="0" destOrd="1" presId="urn:microsoft.com/office/officeart/2016/7/layout/ChevronBlockProcess"/>
    <dgm:cxn modelId="{95361637-5BE6-4F38-B435-7BA4F0889977}" srcId="{BBD58388-3639-4CC3-8B31-74C44377D975}" destId="{2540B72D-3537-4FB5-A1CA-D97850DBC0C6}" srcOrd="2" destOrd="0" parTransId="{FAC5E42B-7627-486E-893F-77DA9ED693F9}" sibTransId="{100BBBF1-7D5C-4507-BEAB-6D756C735B98}"/>
    <dgm:cxn modelId="{1A722D3B-6B4D-4A56-A33F-206047B612B7}" type="presOf" srcId="{41CF1D01-AD87-4D31-81DF-FD4D3433ADB0}" destId="{2AD0976B-C882-4940-ADB5-B73DA4907BC4}" srcOrd="0" destOrd="0" presId="urn:microsoft.com/office/officeart/2016/7/layout/ChevronBlockProcess"/>
    <dgm:cxn modelId="{119B6D42-EEF6-4D57-B2C6-D9141E96CACD}" srcId="{48FCFAE5-1305-4794-BA92-F6ED07648E02}" destId="{41CF1D01-AD87-4D31-81DF-FD4D3433ADB0}" srcOrd="2" destOrd="0" parTransId="{103FEBC1-1D9B-42DC-9E9E-75D425390369}" sibTransId="{128622E5-D329-4351-B9B7-787DD59DEE2F}"/>
    <dgm:cxn modelId="{D695E451-5E89-4044-ABFB-651E8E207875}" type="presOf" srcId="{BBD58388-3639-4CC3-8B31-74C44377D975}" destId="{0D55DD54-9542-476C-BA2F-74620ADABA83}" srcOrd="0" destOrd="0" presId="urn:microsoft.com/office/officeart/2016/7/layout/ChevronBlockProcess"/>
    <dgm:cxn modelId="{BC86AC57-E4C8-430D-8357-A267AD4DCD59}" srcId="{48FCFAE5-1305-4794-BA92-F6ED07648E02}" destId="{F7AE1550-6626-46CC-8864-3652D316CFC3}" srcOrd="1" destOrd="0" parTransId="{E2ECE0C7-DE49-4312-9FFB-BBD8C73B8676}" sibTransId="{8210101E-3694-4C38-8CE5-51356D66CFB6}"/>
    <dgm:cxn modelId="{6BD5EC66-092F-40F4-BB18-59A89C15CEAC}" srcId="{48FCFAE5-1305-4794-BA92-F6ED07648E02}" destId="{C810A335-C93F-4264-839B-9635554D5733}" srcOrd="3" destOrd="0" parTransId="{CA971C11-1041-4841-BF71-BB25D1E31751}" sibTransId="{8BCA5DF1-BAF6-4955-BB82-3AE75AB1DDB2}"/>
    <dgm:cxn modelId="{0D92077C-FE54-4557-A318-09265A648C50}" srcId="{48FCFAE5-1305-4794-BA92-F6ED07648E02}" destId="{33D6BB2A-C79E-485B-87E2-C9440CB42C2C}" srcOrd="0" destOrd="0" parTransId="{B0E1DDA5-337A-4677-A130-D6E19F8D8995}" sibTransId="{44C4618D-2F7E-4A7E-9F44-ABFD84633A2A}"/>
    <dgm:cxn modelId="{958A2A85-71DE-4B79-B158-E93FFFFC5F09}" type="presOf" srcId="{9F2FBB36-26D9-425A-9D7C-CA2934C058C6}" destId="{6F9844F9-916B-4DBC-BF4E-50E56EF0F2F8}" srcOrd="0" destOrd="0" presId="urn:microsoft.com/office/officeart/2016/7/layout/ChevronBlockProcess"/>
    <dgm:cxn modelId="{24890988-0275-4503-9BF0-FF29E7761B07}" type="presOf" srcId="{33D6BB2A-C79E-485B-87E2-C9440CB42C2C}" destId="{077AE0B7-0BC5-43C8-9531-C63E56470A52}" srcOrd="0" destOrd="0" presId="urn:microsoft.com/office/officeart/2016/7/layout/ChevronBlockProcess"/>
    <dgm:cxn modelId="{7CB5B690-7201-494A-943E-3A9C061FD04C}" type="presOf" srcId="{48FCFAE5-1305-4794-BA92-F6ED07648E02}" destId="{4BB04E24-C8FF-4750-95DE-28228A392F08}" srcOrd="0" destOrd="0" presId="urn:microsoft.com/office/officeart/2016/7/layout/ChevronBlockProcess"/>
    <dgm:cxn modelId="{C0FDC690-C88D-4568-ADF8-22590FF68BCB}" type="presOf" srcId="{239FD85E-6DB9-44F0-9E79-DC58BA66004A}" destId="{47D08D80-8AD1-48CE-AAE4-5A0F545FD2DC}" srcOrd="0" destOrd="0" presId="urn:microsoft.com/office/officeart/2016/7/layout/ChevronBlockProcess"/>
    <dgm:cxn modelId="{954A4093-C0DE-4AE4-BFBB-B54FF8471013}" srcId="{A3D0BB18-5E61-4A18-AFF4-035AB44AB6E9}" destId="{3D98DB89-D555-4790-AEB0-CAD775807EDD}" srcOrd="0" destOrd="0" parTransId="{A70ACF4D-070D-4BFD-A8CF-1A63D050BF39}" sibTransId="{EA159444-E34D-4668-BA40-A71853C6E9F1}"/>
    <dgm:cxn modelId="{DBAA4C93-325D-48E7-A8E1-D8DA8B2CCD8E}" type="presOf" srcId="{A3D0BB18-5E61-4A18-AFF4-035AB44AB6E9}" destId="{8A22A9F0-1BBD-4AC9-BB7F-DFDBCD7C6D84}" srcOrd="0" destOrd="0" presId="urn:microsoft.com/office/officeart/2016/7/layout/ChevronBlockProcess"/>
    <dgm:cxn modelId="{E9D35F97-E286-4502-AC1B-A0E79E694DA9}" srcId="{F7AE1550-6626-46CC-8864-3652D316CFC3}" destId="{9F2FBB36-26D9-425A-9D7C-CA2934C058C6}" srcOrd="0" destOrd="0" parTransId="{153EA914-3DD7-491E-AEA8-491257C84237}" sibTransId="{D076B5D1-B150-4201-B972-93DC1588374E}"/>
    <dgm:cxn modelId="{1C6DCCB0-3604-4405-A260-7FE5B637FD6B}" type="presOf" srcId="{AF21248A-695A-470C-A74E-9461C7658067}" destId="{49EAB55E-2C77-4DAA-B2D1-A835017CD11F}" srcOrd="0" destOrd="0" presId="urn:microsoft.com/office/officeart/2016/7/layout/ChevronBlockProcess"/>
    <dgm:cxn modelId="{FDBF01C5-E082-4B19-8279-D4AA8233E610}" srcId="{48FCFAE5-1305-4794-BA92-F6ED07648E02}" destId="{BBD58388-3639-4CC3-8B31-74C44377D975}" srcOrd="5" destOrd="0" parTransId="{4FAA09B3-3B0A-4D4F-8756-92C83E1953EA}" sibTransId="{85615A03-C2D3-45CD-922E-D7775EB4F5B3}"/>
    <dgm:cxn modelId="{0A5C6EC9-071F-4540-9CC8-E0C1A3B2644D}" srcId="{BBD58388-3639-4CC3-8B31-74C44377D975}" destId="{239FD85E-6DB9-44F0-9E79-DC58BA66004A}" srcOrd="0" destOrd="0" parTransId="{16B69757-FD75-4CB6-970D-3411DFFD476D}" sibTransId="{B6D064F6-3661-4A67-A07F-4011893F64F3}"/>
    <dgm:cxn modelId="{AEAFC1CC-BCA2-4073-AD4D-BF44F9E64AD0}" type="presOf" srcId="{2540B72D-3537-4FB5-A1CA-D97850DBC0C6}" destId="{47D08D80-8AD1-48CE-AAE4-5A0F545FD2DC}" srcOrd="0" destOrd="2" presId="urn:microsoft.com/office/officeart/2016/7/layout/ChevronBlockProcess"/>
    <dgm:cxn modelId="{92B947D3-5E7A-4E6F-9D56-3F98DB90C6C7}" srcId="{C810A335-C93F-4264-839B-9635554D5733}" destId="{F6B70954-5B71-4C7B-8D75-9FF05EAA6E24}" srcOrd="0" destOrd="0" parTransId="{18E05FA8-1078-4B96-BC80-96191078DAEA}" sibTransId="{C35A5003-0944-403E-8A38-245C28FB8DB8}"/>
    <dgm:cxn modelId="{55B392E2-F778-465A-9BFD-0737F99EA080}" type="presOf" srcId="{ED7CCFD6-AAC4-40D6-B511-21CFE938BAE9}" destId="{C12EC5D1-6DD2-4CC9-9585-461197E8200C}" srcOrd="0" destOrd="0" presId="urn:microsoft.com/office/officeart/2016/7/layout/ChevronBlockProcess"/>
    <dgm:cxn modelId="{B3C199EB-9D4E-468B-84A1-F31644928D4D}" srcId="{33D6BB2A-C79E-485B-87E2-C9440CB42C2C}" destId="{AF21248A-695A-470C-A74E-9461C7658067}" srcOrd="0" destOrd="0" parTransId="{7A674CF0-4366-4785-8FA4-443858FA71D7}" sibTransId="{01E104EA-54BE-48CB-822E-CF218BB8ED3E}"/>
    <dgm:cxn modelId="{D943E8EC-25C5-4BB2-9642-8D15A2242417}" srcId="{41CF1D01-AD87-4D31-81DF-FD4D3433ADB0}" destId="{ED7CCFD6-AAC4-40D6-B511-21CFE938BAE9}" srcOrd="0" destOrd="0" parTransId="{4ECDCDE2-20B9-4650-8217-986198CAD425}" sibTransId="{8063C14E-486D-43F5-BB4D-5E3DCC5F7235}"/>
    <dgm:cxn modelId="{34D4E7F8-FF09-47E2-922A-C36416E0FA52}" type="presOf" srcId="{F7AE1550-6626-46CC-8864-3652D316CFC3}" destId="{F191BFD5-149E-4C19-B15D-03A17F374A91}" srcOrd="0" destOrd="0" presId="urn:microsoft.com/office/officeart/2016/7/layout/ChevronBlockProcess"/>
    <dgm:cxn modelId="{999D03FD-24F0-4559-9A32-BE5BE3AC92BA}" type="presOf" srcId="{3D98DB89-D555-4790-AEB0-CAD775807EDD}" destId="{B26ADD4C-3934-4D37-BD59-6E7C26DA57B6}" srcOrd="0" destOrd="0" presId="urn:microsoft.com/office/officeart/2016/7/layout/ChevronBlockProcess"/>
    <dgm:cxn modelId="{CB733A38-0B01-4C97-BA10-298415C94DB5}" type="presParOf" srcId="{4BB04E24-C8FF-4750-95DE-28228A392F08}" destId="{A6DA3CA2-E01D-4680-BFDD-DE7EF9D34739}" srcOrd="0" destOrd="0" presId="urn:microsoft.com/office/officeart/2016/7/layout/ChevronBlockProcess"/>
    <dgm:cxn modelId="{4EFB933B-F0CD-4933-A95B-9C68BE7A1845}" type="presParOf" srcId="{A6DA3CA2-E01D-4680-BFDD-DE7EF9D34739}" destId="{077AE0B7-0BC5-43C8-9531-C63E56470A52}" srcOrd="0" destOrd="0" presId="urn:microsoft.com/office/officeart/2016/7/layout/ChevronBlockProcess"/>
    <dgm:cxn modelId="{5ECB6932-E87F-4F6B-8D90-DC1396C76BE0}" type="presParOf" srcId="{A6DA3CA2-E01D-4680-BFDD-DE7EF9D34739}" destId="{49EAB55E-2C77-4DAA-B2D1-A835017CD11F}" srcOrd="1" destOrd="0" presId="urn:microsoft.com/office/officeart/2016/7/layout/ChevronBlockProcess"/>
    <dgm:cxn modelId="{3E2CEBEA-1D04-42AF-BD45-0685E351D478}" type="presParOf" srcId="{4BB04E24-C8FF-4750-95DE-28228A392F08}" destId="{2FD5F571-C3CF-4ACC-A956-29A67AC7FF2E}" srcOrd="1" destOrd="0" presId="urn:microsoft.com/office/officeart/2016/7/layout/ChevronBlockProcess"/>
    <dgm:cxn modelId="{7D37E2E5-246F-4206-8324-121FB0C056CD}" type="presParOf" srcId="{4BB04E24-C8FF-4750-95DE-28228A392F08}" destId="{133837AE-922C-45EC-BA6E-52FB305B4068}" srcOrd="2" destOrd="0" presId="urn:microsoft.com/office/officeart/2016/7/layout/ChevronBlockProcess"/>
    <dgm:cxn modelId="{97DE7B39-07B9-48D8-94E6-846E0E24B55E}" type="presParOf" srcId="{133837AE-922C-45EC-BA6E-52FB305B4068}" destId="{F191BFD5-149E-4C19-B15D-03A17F374A91}" srcOrd="0" destOrd="0" presId="urn:microsoft.com/office/officeart/2016/7/layout/ChevronBlockProcess"/>
    <dgm:cxn modelId="{9AF00AF7-368B-4CA5-8AD2-EEC071CFB8A3}" type="presParOf" srcId="{133837AE-922C-45EC-BA6E-52FB305B4068}" destId="{6F9844F9-916B-4DBC-BF4E-50E56EF0F2F8}" srcOrd="1" destOrd="0" presId="urn:microsoft.com/office/officeart/2016/7/layout/ChevronBlockProcess"/>
    <dgm:cxn modelId="{95E92729-9D10-447D-BC3F-E6DED32F675C}" type="presParOf" srcId="{4BB04E24-C8FF-4750-95DE-28228A392F08}" destId="{FD8B59BC-18E5-4E25-9C73-2FE36B0BF4F5}" srcOrd="3" destOrd="0" presId="urn:microsoft.com/office/officeart/2016/7/layout/ChevronBlockProcess"/>
    <dgm:cxn modelId="{E6162625-E3C3-4657-ADBF-2D778E100A4B}" type="presParOf" srcId="{4BB04E24-C8FF-4750-95DE-28228A392F08}" destId="{28291680-EBD9-4743-8EC4-B2CAE1F1170B}" srcOrd="4" destOrd="0" presId="urn:microsoft.com/office/officeart/2016/7/layout/ChevronBlockProcess"/>
    <dgm:cxn modelId="{8BE25B19-9008-496C-9BA9-C0BF835A2A4D}" type="presParOf" srcId="{28291680-EBD9-4743-8EC4-B2CAE1F1170B}" destId="{2AD0976B-C882-4940-ADB5-B73DA4907BC4}" srcOrd="0" destOrd="0" presId="urn:microsoft.com/office/officeart/2016/7/layout/ChevronBlockProcess"/>
    <dgm:cxn modelId="{2E2A3F3A-4E19-4C3C-A49D-32A2D500C0B1}" type="presParOf" srcId="{28291680-EBD9-4743-8EC4-B2CAE1F1170B}" destId="{C12EC5D1-6DD2-4CC9-9585-461197E8200C}" srcOrd="1" destOrd="0" presId="urn:microsoft.com/office/officeart/2016/7/layout/ChevronBlockProcess"/>
    <dgm:cxn modelId="{C514C080-C485-4A2A-99EA-92F6816770F1}" type="presParOf" srcId="{4BB04E24-C8FF-4750-95DE-28228A392F08}" destId="{50CC1CC2-B37F-4ACF-85D7-7301FF4B184C}" srcOrd="5" destOrd="0" presId="urn:microsoft.com/office/officeart/2016/7/layout/ChevronBlockProcess"/>
    <dgm:cxn modelId="{CDDA3E81-FFC2-4AAD-A2EC-590822848BA0}" type="presParOf" srcId="{4BB04E24-C8FF-4750-95DE-28228A392F08}" destId="{6B02A37F-BB3A-40A8-9122-AC0D126734A4}" srcOrd="6" destOrd="0" presId="urn:microsoft.com/office/officeart/2016/7/layout/ChevronBlockProcess"/>
    <dgm:cxn modelId="{C38A7C07-5B4E-4F32-808B-1511C1E9C54F}" type="presParOf" srcId="{6B02A37F-BB3A-40A8-9122-AC0D126734A4}" destId="{89B92B40-D0E2-4942-9ADD-46E0503D097E}" srcOrd="0" destOrd="0" presId="urn:microsoft.com/office/officeart/2016/7/layout/ChevronBlockProcess"/>
    <dgm:cxn modelId="{46C78187-4BB8-4059-9F0B-4487803837F7}" type="presParOf" srcId="{6B02A37F-BB3A-40A8-9122-AC0D126734A4}" destId="{7A925C0A-E29F-45A2-9B16-21358D978F1B}" srcOrd="1" destOrd="0" presId="urn:microsoft.com/office/officeart/2016/7/layout/ChevronBlockProcess"/>
    <dgm:cxn modelId="{0253C399-7CCC-49AB-9A46-FDA1A9D92719}" type="presParOf" srcId="{4BB04E24-C8FF-4750-95DE-28228A392F08}" destId="{0B43F1DC-C140-432C-88D7-B66BADAC855C}" srcOrd="7" destOrd="0" presId="urn:microsoft.com/office/officeart/2016/7/layout/ChevronBlockProcess"/>
    <dgm:cxn modelId="{B9E04A8F-CFBE-45ED-978D-396F5090163C}" type="presParOf" srcId="{4BB04E24-C8FF-4750-95DE-28228A392F08}" destId="{1A44E3C9-EF9C-4525-B962-207D49AC2CDC}" srcOrd="8" destOrd="0" presId="urn:microsoft.com/office/officeart/2016/7/layout/ChevronBlockProcess"/>
    <dgm:cxn modelId="{E25965D7-8DBD-4F61-A518-2136DDCAE186}" type="presParOf" srcId="{1A44E3C9-EF9C-4525-B962-207D49AC2CDC}" destId="{8A22A9F0-1BBD-4AC9-BB7F-DFDBCD7C6D84}" srcOrd="0" destOrd="0" presId="urn:microsoft.com/office/officeart/2016/7/layout/ChevronBlockProcess"/>
    <dgm:cxn modelId="{FCF96159-302C-45E0-AD3E-E181CECF9875}" type="presParOf" srcId="{1A44E3C9-EF9C-4525-B962-207D49AC2CDC}" destId="{B26ADD4C-3934-4D37-BD59-6E7C26DA57B6}" srcOrd="1" destOrd="0" presId="urn:microsoft.com/office/officeart/2016/7/layout/ChevronBlockProcess"/>
    <dgm:cxn modelId="{087EA522-08CB-49A9-B00E-6D8794762FD2}" type="presParOf" srcId="{4BB04E24-C8FF-4750-95DE-28228A392F08}" destId="{97B894B6-FA20-43D5-A2BE-27CC6FE65B99}" srcOrd="9" destOrd="0" presId="urn:microsoft.com/office/officeart/2016/7/layout/ChevronBlockProcess"/>
    <dgm:cxn modelId="{5DB0A138-97E0-4603-A409-A10069DC7013}" type="presParOf" srcId="{4BB04E24-C8FF-4750-95DE-28228A392F08}" destId="{9F7FBC66-3382-49BB-9706-2698796B8047}" srcOrd="10" destOrd="0" presId="urn:microsoft.com/office/officeart/2016/7/layout/ChevronBlockProcess"/>
    <dgm:cxn modelId="{AA383F24-89D0-457B-ABCF-B06918699FDC}" type="presParOf" srcId="{9F7FBC66-3382-49BB-9706-2698796B8047}" destId="{0D55DD54-9542-476C-BA2F-74620ADABA83}" srcOrd="0" destOrd="0" presId="urn:microsoft.com/office/officeart/2016/7/layout/ChevronBlockProcess"/>
    <dgm:cxn modelId="{3F3FB159-FA77-41F1-9972-5950ACADF57F}" type="presParOf" srcId="{9F7FBC66-3382-49BB-9706-2698796B8047}" destId="{47D08D80-8AD1-48CE-AAE4-5A0F545FD2D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5A5811-F74A-47F5-936A-1EC420FC98B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58072E-6257-4594-8D72-92EAE82F6381}">
      <dgm:prSet/>
      <dgm:spPr/>
      <dgm:t>
        <a:bodyPr/>
        <a:lstStyle/>
        <a:p>
          <a:r>
            <a:rPr lang="en-US" b="1"/>
            <a:t>Include the following:</a:t>
          </a:r>
          <a:endParaRPr lang="en-US"/>
        </a:p>
      </dgm:t>
    </dgm:pt>
    <dgm:pt modelId="{E176D280-5B79-4D5E-87FC-38611AF55692}" type="parTrans" cxnId="{199680C3-FCD2-42AC-B2BB-B2548628A154}">
      <dgm:prSet/>
      <dgm:spPr/>
      <dgm:t>
        <a:bodyPr/>
        <a:lstStyle/>
        <a:p>
          <a:endParaRPr lang="en-US"/>
        </a:p>
      </dgm:t>
    </dgm:pt>
    <dgm:pt modelId="{D3CCDF39-B106-4853-A41C-9CF16B73DCC9}" type="sibTrans" cxnId="{199680C3-FCD2-42AC-B2BB-B2548628A154}">
      <dgm:prSet/>
      <dgm:spPr/>
      <dgm:t>
        <a:bodyPr/>
        <a:lstStyle/>
        <a:p>
          <a:endParaRPr lang="en-US"/>
        </a:p>
      </dgm:t>
    </dgm:pt>
    <dgm:pt modelId="{18BED71A-8D03-4CEB-ACD4-FB0E88A3AA2E}">
      <dgm:prSet/>
      <dgm:spPr/>
      <dgm:t>
        <a:bodyPr/>
        <a:lstStyle/>
        <a:p>
          <a:r>
            <a:rPr lang="en-US" b="1"/>
            <a:t>- Temperature </a:t>
          </a:r>
          <a:endParaRPr lang="en-US"/>
        </a:p>
      </dgm:t>
    </dgm:pt>
    <dgm:pt modelId="{9A374507-AD8C-4CA7-AB3D-057FB8C4F6E8}" type="parTrans" cxnId="{065AA2E3-0066-4BEF-8F5B-0348BAC46F79}">
      <dgm:prSet/>
      <dgm:spPr/>
      <dgm:t>
        <a:bodyPr/>
        <a:lstStyle/>
        <a:p>
          <a:endParaRPr lang="en-US"/>
        </a:p>
      </dgm:t>
    </dgm:pt>
    <dgm:pt modelId="{051B6189-5B3F-4AB8-83CE-7CDCAB01B13B}" type="sibTrans" cxnId="{065AA2E3-0066-4BEF-8F5B-0348BAC46F79}">
      <dgm:prSet/>
      <dgm:spPr/>
      <dgm:t>
        <a:bodyPr/>
        <a:lstStyle/>
        <a:p>
          <a:endParaRPr lang="en-US"/>
        </a:p>
      </dgm:t>
    </dgm:pt>
    <dgm:pt modelId="{3FB6DC48-84A2-4883-BF50-FE872A64969C}">
      <dgm:prSet/>
      <dgm:spPr/>
      <dgm:t>
        <a:bodyPr/>
        <a:lstStyle/>
        <a:p>
          <a:r>
            <a:rPr lang="en-US" b="1"/>
            <a:t>- Moisture (dew, fog, rain, frost or snow)</a:t>
          </a:r>
          <a:endParaRPr lang="en-US"/>
        </a:p>
      </dgm:t>
    </dgm:pt>
    <dgm:pt modelId="{9116BEDA-9342-4B87-BA60-5CF24F4145D0}" type="parTrans" cxnId="{DD444124-2F3A-4EA9-AA4D-07CE8F6E1591}">
      <dgm:prSet/>
      <dgm:spPr/>
      <dgm:t>
        <a:bodyPr/>
        <a:lstStyle/>
        <a:p>
          <a:endParaRPr lang="en-US"/>
        </a:p>
      </dgm:t>
    </dgm:pt>
    <dgm:pt modelId="{FCC52ECA-EFD8-408C-94AD-2E5EBBE1D50D}" type="sibTrans" cxnId="{DD444124-2F3A-4EA9-AA4D-07CE8F6E1591}">
      <dgm:prSet/>
      <dgm:spPr/>
      <dgm:t>
        <a:bodyPr/>
        <a:lstStyle/>
        <a:p>
          <a:endParaRPr lang="en-US"/>
        </a:p>
      </dgm:t>
    </dgm:pt>
    <dgm:pt modelId="{9C485B8D-B13B-48D7-90A6-572173AB9B2A}">
      <dgm:prSet/>
      <dgm:spPr/>
      <dgm:t>
        <a:bodyPr/>
        <a:lstStyle/>
        <a:p>
          <a:r>
            <a:rPr lang="en-US" b="1"/>
            <a:t>- Cloud formation </a:t>
          </a:r>
          <a:endParaRPr lang="en-US"/>
        </a:p>
      </dgm:t>
    </dgm:pt>
    <dgm:pt modelId="{C6268906-054B-45BE-B806-EA35518898A6}" type="parTrans" cxnId="{23AC8484-6B28-46C4-B4A4-417731246F02}">
      <dgm:prSet/>
      <dgm:spPr/>
      <dgm:t>
        <a:bodyPr/>
        <a:lstStyle/>
        <a:p>
          <a:endParaRPr lang="en-US"/>
        </a:p>
      </dgm:t>
    </dgm:pt>
    <dgm:pt modelId="{2BE1EA9E-07A5-4465-B562-733AABF2956C}" type="sibTrans" cxnId="{23AC8484-6B28-46C4-B4A4-417731246F02}">
      <dgm:prSet/>
      <dgm:spPr/>
      <dgm:t>
        <a:bodyPr/>
        <a:lstStyle/>
        <a:p>
          <a:endParaRPr lang="en-US"/>
        </a:p>
      </dgm:t>
    </dgm:pt>
    <dgm:pt modelId="{E79194EE-0156-4598-AEC9-09620B3374D7}">
      <dgm:prSet/>
      <dgm:spPr/>
      <dgm:t>
        <a:bodyPr/>
        <a:lstStyle/>
        <a:p>
          <a:r>
            <a:rPr lang="en-US" b="1"/>
            <a:t>- Wind direction</a:t>
          </a:r>
          <a:endParaRPr lang="en-US"/>
        </a:p>
      </dgm:t>
    </dgm:pt>
    <dgm:pt modelId="{EBBDE50D-6E81-4D83-A3FD-D24174700C19}" type="parTrans" cxnId="{1B909B6C-726A-4751-BD55-EFD8FDE1BA0D}">
      <dgm:prSet/>
      <dgm:spPr/>
      <dgm:t>
        <a:bodyPr/>
        <a:lstStyle/>
        <a:p>
          <a:endParaRPr lang="en-US"/>
        </a:p>
      </dgm:t>
    </dgm:pt>
    <dgm:pt modelId="{FF017FC7-09C0-4EDC-AE66-3C6FEF1B3A6D}" type="sibTrans" cxnId="{1B909B6C-726A-4751-BD55-EFD8FDE1BA0D}">
      <dgm:prSet/>
      <dgm:spPr/>
      <dgm:t>
        <a:bodyPr/>
        <a:lstStyle/>
        <a:p>
          <a:endParaRPr lang="en-US"/>
        </a:p>
      </dgm:t>
    </dgm:pt>
    <dgm:pt modelId="{5656F057-06E2-4771-A689-DAA907F34D74}" type="pres">
      <dgm:prSet presAssocID="{E05A5811-F74A-47F5-936A-1EC420FC98B8}" presName="vert0" presStyleCnt="0">
        <dgm:presLayoutVars>
          <dgm:dir/>
          <dgm:animOne val="branch"/>
          <dgm:animLvl val="lvl"/>
        </dgm:presLayoutVars>
      </dgm:prSet>
      <dgm:spPr/>
    </dgm:pt>
    <dgm:pt modelId="{CE83ECFC-2E65-4E9C-80B3-BC5DB637DF6D}" type="pres">
      <dgm:prSet presAssocID="{2E58072E-6257-4594-8D72-92EAE82F6381}" presName="thickLine" presStyleLbl="alignNode1" presStyleIdx="0" presStyleCnt="5"/>
      <dgm:spPr/>
    </dgm:pt>
    <dgm:pt modelId="{CDD24546-F517-4499-9199-D1F6ABF8BD4D}" type="pres">
      <dgm:prSet presAssocID="{2E58072E-6257-4594-8D72-92EAE82F6381}" presName="horz1" presStyleCnt="0"/>
      <dgm:spPr/>
    </dgm:pt>
    <dgm:pt modelId="{E618290B-F16A-4BB2-AAF2-4D3E16F3EA29}" type="pres">
      <dgm:prSet presAssocID="{2E58072E-6257-4594-8D72-92EAE82F6381}" presName="tx1" presStyleLbl="revTx" presStyleIdx="0" presStyleCnt="5"/>
      <dgm:spPr/>
    </dgm:pt>
    <dgm:pt modelId="{ED24FE6E-A16C-4DB0-A0BC-FF8341F5BFEC}" type="pres">
      <dgm:prSet presAssocID="{2E58072E-6257-4594-8D72-92EAE82F6381}" presName="vert1" presStyleCnt="0"/>
      <dgm:spPr/>
    </dgm:pt>
    <dgm:pt modelId="{D3BC2167-D859-4ECA-A1C6-3CF3E0867481}" type="pres">
      <dgm:prSet presAssocID="{18BED71A-8D03-4CEB-ACD4-FB0E88A3AA2E}" presName="thickLine" presStyleLbl="alignNode1" presStyleIdx="1" presStyleCnt="5"/>
      <dgm:spPr/>
    </dgm:pt>
    <dgm:pt modelId="{492E8366-7A9F-4FCD-9630-8170133E6E9E}" type="pres">
      <dgm:prSet presAssocID="{18BED71A-8D03-4CEB-ACD4-FB0E88A3AA2E}" presName="horz1" presStyleCnt="0"/>
      <dgm:spPr/>
    </dgm:pt>
    <dgm:pt modelId="{09D85F27-FEAD-4831-A71F-BBF04CB08FA3}" type="pres">
      <dgm:prSet presAssocID="{18BED71A-8D03-4CEB-ACD4-FB0E88A3AA2E}" presName="tx1" presStyleLbl="revTx" presStyleIdx="1" presStyleCnt="5"/>
      <dgm:spPr/>
    </dgm:pt>
    <dgm:pt modelId="{3E1207BF-F2BA-4D08-89BA-633AA14C8B13}" type="pres">
      <dgm:prSet presAssocID="{18BED71A-8D03-4CEB-ACD4-FB0E88A3AA2E}" presName="vert1" presStyleCnt="0"/>
      <dgm:spPr/>
    </dgm:pt>
    <dgm:pt modelId="{FAB75CF1-F64C-4D46-92EE-404C88C51CEB}" type="pres">
      <dgm:prSet presAssocID="{3FB6DC48-84A2-4883-BF50-FE872A64969C}" presName="thickLine" presStyleLbl="alignNode1" presStyleIdx="2" presStyleCnt="5"/>
      <dgm:spPr/>
    </dgm:pt>
    <dgm:pt modelId="{C22BD8FA-5C18-4F6A-B0C6-53AA575576EC}" type="pres">
      <dgm:prSet presAssocID="{3FB6DC48-84A2-4883-BF50-FE872A64969C}" presName="horz1" presStyleCnt="0"/>
      <dgm:spPr/>
    </dgm:pt>
    <dgm:pt modelId="{C78F1F9A-8E65-4E79-87A3-A67E3E2629A8}" type="pres">
      <dgm:prSet presAssocID="{3FB6DC48-84A2-4883-BF50-FE872A64969C}" presName="tx1" presStyleLbl="revTx" presStyleIdx="2" presStyleCnt="5"/>
      <dgm:spPr/>
    </dgm:pt>
    <dgm:pt modelId="{32AD4D39-8530-44DC-A919-E91BCCD8A0A9}" type="pres">
      <dgm:prSet presAssocID="{3FB6DC48-84A2-4883-BF50-FE872A64969C}" presName="vert1" presStyleCnt="0"/>
      <dgm:spPr/>
    </dgm:pt>
    <dgm:pt modelId="{80511BD2-0B80-4A20-9558-A7AA9D6AEBB4}" type="pres">
      <dgm:prSet presAssocID="{9C485B8D-B13B-48D7-90A6-572173AB9B2A}" presName="thickLine" presStyleLbl="alignNode1" presStyleIdx="3" presStyleCnt="5"/>
      <dgm:spPr/>
    </dgm:pt>
    <dgm:pt modelId="{2BA60B25-F8CF-4B7B-B78E-499DB4A72136}" type="pres">
      <dgm:prSet presAssocID="{9C485B8D-B13B-48D7-90A6-572173AB9B2A}" presName="horz1" presStyleCnt="0"/>
      <dgm:spPr/>
    </dgm:pt>
    <dgm:pt modelId="{111EF525-44BD-40C9-B227-6BEC15D09AA7}" type="pres">
      <dgm:prSet presAssocID="{9C485B8D-B13B-48D7-90A6-572173AB9B2A}" presName="tx1" presStyleLbl="revTx" presStyleIdx="3" presStyleCnt="5"/>
      <dgm:spPr/>
    </dgm:pt>
    <dgm:pt modelId="{F3981E5A-F7E9-45BC-8BD7-BC79DAC7EE7B}" type="pres">
      <dgm:prSet presAssocID="{9C485B8D-B13B-48D7-90A6-572173AB9B2A}" presName="vert1" presStyleCnt="0"/>
      <dgm:spPr/>
    </dgm:pt>
    <dgm:pt modelId="{560E4485-A2E8-41DF-A22F-08FF176724F6}" type="pres">
      <dgm:prSet presAssocID="{E79194EE-0156-4598-AEC9-09620B3374D7}" presName="thickLine" presStyleLbl="alignNode1" presStyleIdx="4" presStyleCnt="5"/>
      <dgm:spPr/>
    </dgm:pt>
    <dgm:pt modelId="{F700C235-DC62-44BC-9CC0-8AF3CEE7314C}" type="pres">
      <dgm:prSet presAssocID="{E79194EE-0156-4598-AEC9-09620B3374D7}" presName="horz1" presStyleCnt="0"/>
      <dgm:spPr/>
    </dgm:pt>
    <dgm:pt modelId="{9C0AC71E-65D6-4A58-AFDF-9F335C7E8DFD}" type="pres">
      <dgm:prSet presAssocID="{E79194EE-0156-4598-AEC9-09620B3374D7}" presName="tx1" presStyleLbl="revTx" presStyleIdx="4" presStyleCnt="5"/>
      <dgm:spPr/>
    </dgm:pt>
    <dgm:pt modelId="{D14E2DE4-A8FB-4D3E-B39C-C4A6951902CE}" type="pres">
      <dgm:prSet presAssocID="{E79194EE-0156-4598-AEC9-09620B3374D7}" presName="vert1" presStyleCnt="0"/>
      <dgm:spPr/>
    </dgm:pt>
  </dgm:ptLst>
  <dgm:cxnLst>
    <dgm:cxn modelId="{DD444124-2F3A-4EA9-AA4D-07CE8F6E1591}" srcId="{E05A5811-F74A-47F5-936A-1EC420FC98B8}" destId="{3FB6DC48-84A2-4883-BF50-FE872A64969C}" srcOrd="2" destOrd="0" parTransId="{9116BEDA-9342-4B87-BA60-5CF24F4145D0}" sibTransId="{FCC52ECA-EFD8-408C-94AD-2E5EBBE1D50D}"/>
    <dgm:cxn modelId="{E6F2CB2C-7D4D-4123-A591-015314592405}" type="presOf" srcId="{18BED71A-8D03-4CEB-ACD4-FB0E88A3AA2E}" destId="{09D85F27-FEAD-4831-A71F-BBF04CB08FA3}" srcOrd="0" destOrd="0" presId="urn:microsoft.com/office/officeart/2008/layout/LinedList"/>
    <dgm:cxn modelId="{43A5533E-0F55-4B32-9DA2-86FB9D73DCBA}" type="presOf" srcId="{E79194EE-0156-4598-AEC9-09620B3374D7}" destId="{9C0AC71E-65D6-4A58-AFDF-9F335C7E8DFD}" srcOrd="0" destOrd="0" presId="urn:microsoft.com/office/officeart/2008/layout/LinedList"/>
    <dgm:cxn modelId="{1B909B6C-726A-4751-BD55-EFD8FDE1BA0D}" srcId="{E05A5811-F74A-47F5-936A-1EC420FC98B8}" destId="{E79194EE-0156-4598-AEC9-09620B3374D7}" srcOrd="4" destOrd="0" parTransId="{EBBDE50D-6E81-4D83-A3FD-D24174700C19}" sibTransId="{FF017FC7-09C0-4EDC-AE66-3C6FEF1B3A6D}"/>
    <dgm:cxn modelId="{23AC8484-6B28-46C4-B4A4-417731246F02}" srcId="{E05A5811-F74A-47F5-936A-1EC420FC98B8}" destId="{9C485B8D-B13B-48D7-90A6-572173AB9B2A}" srcOrd="3" destOrd="0" parTransId="{C6268906-054B-45BE-B806-EA35518898A6}" sibTransId="{2BE1EA9E-07A5-4465-B562-733AABF2956C}"/>
    <dgm:cxn modelId="{CB3D9B87-3775-4F6F-A11F-606626F66C01}" type="presOf" srcId="{2E58072E-6257-4594-8D72-92EAE82F6381}" destId="{E618290B-F16A-4BB2-AAF2-4D3E16F3EA29}" srcOrd="0" destOrd="0" presId="urn:microsoft.com/office/officeart/2008/layout/LinedList"/>
    <dgm:cxn modelId="{B6305EB6-2D36-491C-970D-82B5009635B7}" type="presOf" srcId="{3FB6DC48-84A2-4883-BF50-FE872A64969C}" destId="{C78F1F9A-8E65-4E79-87A3-A67E3E2629A8}" srcOrd="0" destOrd="0" presId="urn:microsoft.com/office/officeart/2008/layout/LinedList"/>
    <dgm:cxn modelId="{199680C3-FCD2-42AC-B2BB-B2548628A154}" srcId="{E05A5811-F74A-47F5-936A-1EC420FC98B8}" destId="{2E58072E-6257-4594-8D72-92EAE82F6381}" srcOrd="0" destOrd="0" parTransId="{E176D280-5B79-4D5E-87FC-38611AF55692}" sibTransId="{D3CCDF39-B106-4853-A41C-9CF16B73DCC9}"/>
    <dgm:cxn modelId="{065AA2E3-0066-4BEF-8F5B-0348BAC46F79}" srcId="{E05A5811-F74A-47F5-936A-1EC420FC98B8}" destId="{18BED71A-8D03-4CEB-ACD4-FB0E88A3AA2E}" srcOrd="1" destOrd="0" parTransId="{9A374507-AD8C-4CA7-AB3D-057FB8C4F6E8}" sibTransId="{051B6189-5B3F-4AB8-83CE-7CDCAB01B13B}"/>
    <dgm:cxn modelId="{6391E8E8-CA7B-43FB-A514-6A38C1553AA8}" type="presOf" srcId="{9C485B8D-B13B-48D7-90A6-572173AB9B2A}" destId="{111EF525-44BD-40C9-B227-6BEC15D09AA7}" srcOrd="0" destOrd="0" presId="urn:microsoft.com/office/officeart/2008/layout/LinedList"/>
    <dgm:cxn modelId="{FDB054FD-0204-46A3-83F8-EF074794EEA3}" type="presOf" srcId="{E05A5811-F74A-47F5-936A-1EC420FC98B8}" destId="{5656F057-06E2-4771-A689-DAA907F34D74}" srcOrd="0" destOrd="0" presId="urn:microsoft.com/office/officeart/2008/layout/LinedList"/>
    <dgm:cxn modelId="{3F116F88-35B2-4518-899B-887EC14708F8}" type="presParOf" srcId="{5656F057-06E2-4771-A689-DAA907F34D74}" destId="{CE83ECFC-2E65-4E9C-80B3-BC5DB637DF6D}" srcOrd="0" destOrd="0" presId="urn:microsoft.com/office/officeart/2008/layout/LinedList"/>
    <dgm:cxn modelId="{1DB766C5-0D4C-417B-A654-852E0284FB17}" type="presParOf" srcId="{5656F057-06E2-4771-A689-DAA907F34D74}" destId="{CDD24546-F517-4499-9199-D1F6ABF8BD4D}" srcOrd="1" destOrd="0" presId="urn:microsoft.com/office/officeart/2008/layout/LinedList"/>
    <dgm:cxn modelId="{F76AF4B4-D298-49DE-89B7-995194565E85}" type="presParOf" srcId="{CDD24546-F517-4499-9199-D1F6ABF8BD4D}" destId="{E618290B-F16A-4BB2-AAF2-4D3E16F3EA29}" srcOrd="0" destOrd="0" presId="urn:microsoft.com/office/officeart/2008/layout/LinedList"/>
    <dgm:cxn modelId="{5652A664-11F2-436F-8061-966C60A8580B}" type="presParOf" srcId="{CDD24546-F517-4499-9199-D1F6ABF8BD4D}" destId="{ED24FE6E-A16C-4DB0-A0BC-FF8341F5BFEC}" srcOrd="1" destOrd="0" presId="urn:microsoft.com/office/officeart/2008/layout/LinedList"/>
    <dgm:cxn modelId="{4BE50725-0038-4052-BCEB-B82F831AAE4D}" type="presParOf" srcId="{5656F057-06E2-4771-A689-DAA907F34D74}" destId="{D3BC2167-D859-4ECA-A1C6-3CF3E0867481}" srcOrd="2" destOrd="0" presId="urn:microsoft.com/office/officeart/2008/layout/LinedList"/>
    <dgm:cxn modelId="{942B7384-86C2-4C39-ACF5-544021EF237B}" type="presParOf" srcId="{5656F057-06E2-4771-A689-DAA907F34D74}" destId="{492E8366-7A9F-4FCD-9630-8170133E6E9E}" srcOrd="3" destOrd="0" presId="urn:microsoft.com/office/officeart/2008/layout/LinedList"/>
    <dgm:cxn modelId="{3D511D69-F486-44B5-BCA1-71ADF3FBCF65}" type="presParOf" srcId="{492E8366-7A9F-4FCD-9630-8170133E6E9E}" destId="{09D85F27-FEAD-4831-A71F-BBF04CB08FA3}" srcOrd="0" destOrd="0" presId="urn:microsoft.com/office/officeart/2008/layout/LinedList"/>
    <dgm:cxn modelId="{A1CBFCCE-9A32-414B-BF8B-49EF8DE11DC0}" type="presParOf" srcId="{492E8366-7A9F-4FCD-9630-8170133E6E9E}" destId="{3E1207BF-F2BA-4D08-89BA-633AA14C8B13}" srcOrd="1" destOrd="0" presId="urn:microsoft.com/office/officeart/2008/layout/LinedList"/>
    <dgm:cxn modelId="{99672DE9-BE24-4188-897F-49F32718F45D}" type="presParOf" srcId="{5656F057-06E2-4771-A689-DAA907F34D74}" destId="{FAB75CF1-F64C-4D46-92EE-404C88C51CEB}" srcOrd="4" destOrd="0" presId="urn:microsoft.com/office/officeart/2008/layout/LinedList"/>
    <dgm:cxn modelId="{E67F11AA-75ED-4125-9FEE-5BB6E0CCC874}" type="presParOf" srcId="{5656F057-06E2-4771-A689-DAA907F34D74}" destId="{C22BD8FA-5C18-4F6A-B0C6-53AA575576EC}" srcOrd="5" destOrd="0" presId="urn:microsoft.com/office/officeart/2008/layout/LinedList"/>
    <dgm:cxn modelId="{0EBA4C67-7B47-40A0-A142-46EED8CF654C}" type="presParOf" srcId="{C22BD8FA-5C18-4F6A-B0C6-53AA575576EC}" destId="{C78F1F9A-8E65-4E79-87A3-A67E3E2629A8}" srcOrd="0" destOrd="0" presId="urn:microsoft.com/office/officeart/2008/layout/LinedList"/>
    <dgm:cxn modelId="{298BEC30-1C43-4EC7-972D-76E932F96B50}" type="presParOf" srcId="{C22BD8FA-5C18-4F6A-B0C6-53AA575576EC}" destId="{32AD4D39-8530-44DC-A919-E91BCCD8A0A9}" srcOrd="1" destOrd="0" presId="urn:microsoft.com/office/officeart/2008/layout/LinedList"/>
    <dgm:cxn modelId="{69E3CEEF-F202-41A5-9EBF-BC3B0A5CFD7A}" type="presParOf" srcId="{5656F057-06E2-4771-A689-DAA907F34D74}" destId="{80511BD2-0B80-4A20-9558-A7AA9D6AEBB4}" srcOrd="6" destOrd="0" presId="urn:microsoft.com/office/officeart/2008/layout/LinedList"/>
    <dgm:cxn modelId="{5700D1D9-9BCF-43D7-A2FB-CE2B64CF2117}" type="presParOf" srcId="{5656F057-06E2-4771-A689-DAA907F34D74}" destId="{2BA60B25-F8CF-4B7B-B78E-499DB4A72136}" srcOrd="7" destOrd="0" presId="urn:microsoft.com/office/officeart/2008/layout/LinedList"/>
    <dgm:cxn modelId="{CF0F593D-D833-4E5F-876A-812FB72ACE32}" type="presParOf" srcId="{2BA60B25-F8CF-4B7B-B78E-499DB4A72136}" destId="{111EF525-44BD-40C9-B227-6BEC15D09AA7}" srcOrd="0" destOrd="0" presId="urn:microsoft.com/office/officeart/2008/layout/LinedList"/>
    <dgm:cxn modelId="{CE672F8E-E35F-41DC-9024-0355586F170D}" type="presParOf" srcId="{2BA60B25-F8CF-4B7B-B78E-499DB4A72136}" destId="{F3981E5A-F7E9-45BC-8BD7-BC79DAC7EE7B}" srcOrd="1" destOrd="0" presId="urn:microsoft.com/office/officeart/2008/layout/LinedList"/>
    <dgm:cxn modelId="{59AB3551-4738-48A7-A1F2-577990B74B88}" type="presParOf" srcId="{5656F057-06E2-4771-A689-DAA907F34D74}" destId="{560E4485-A2E8-41DF-A22F-08FF176724F6}" srcOrd="8" destOrd="0" presId="urn:microsoft.com/office/officeart/2008/layout/LinedList"/>
    <dgm:cxn modelId="{24806255-1586-4116-8205-FB1021BC5623}" type="presParOf" srcId="{5656F057-06E2-4771-A689-DAA907F34D74}" destId="{F700C235-DC62-44BC-9CC0-8AF3CEE7314C}" srcOrd="9" destOrd="0" presId="urn:microsoft.com/office/officeart/2008/layout/LinedList"/>
    <dgm:cxn modelId="{AB5D3B7B-C763-4699-8E86-DA70B077849D}" type="presParOf" srcId="{F700C235-DC62-44BC-9CC0-8AF3CEE7314C}" destId="{9C0AC71E-65D6-4A58-AFDF-9F335C7E8DFD}" srcOrd="0" destOrd="0" presId="urn:microsoft.com/office/officeart/2008/layout/LinedList"/>
    <dgm:cxn modelId="{A99584F5-D20A-4CBF-A632-5B16FBD408E6}" type="presParOf" srcId="{F700C235-DC62-44BC-9CC0-8AF3CEE7314C}" destId="{D14E2DE4-A8FB-4D3E-B39C-C4A6951902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4388E-9108-432E-B3D2-B4D47E6ABEF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0C3257-A11B-4B3C-80D3-8C3C96F7F650}">
      <dgm:prSet/>
      <dgm:spPr/>
      <dgm:t>
        <a:bodyPr/>
        <a:lstStyle/>
        <a:p>
          <a:r>
            <a:rPr lang="en-US" b="1"/>
            <a:t>- Mercury or Spirit thermometer</a:t>
          </a:r>
          <a:endParaRPr lang="en-US"/>
        </a:p>
      </dgm:t>
    </dgm:pt>
    <dgm:pt modelId="{29689D19-3242-410D-8887-368FB666C785}" type="parTrans" cxnId="{46CDE269-E953-417F-AA83-0BDB19EC8931}">
      <dgm:prSet/>
      <dgm:spPr/>
      <dgm:t>
        <a:bodyPr/>
        <a:lstStyle/>
        <a:p>
          <a:endParaRPr lang="en-US"/>
        </a:p>
      </dgm:t>
    </dgm:pt>
    <dgm:pt modelId="{9634E82F-D70D-4435-AA8C-858C4DDCF9CE}" type="sibTrans" cxnId="{46CDE269-E953-417F-AA83-0BDB19EC8931}">
      <dgm:prSet/>
      <dgm:spPr/>
      <dgm:t>
        <a:bodyPr/>
        <a:lstStyle/>
        <a:p>
          <a:endParaRPr lang="en-US"/>
        </a:p>
      </dgm:t>
    </dgm:pt>
    <dgm:pt modelId="{AADAF642-3518-425B-92D0-E7D3687CBFEA}">
      <dgm:prSet/>
      <dgm:spPr/>
      <dgm:t>
        <a:bodyPr/>
        <a:lstStyle/>
        <a:p>
          <a:r>
            <a:rPr lang="en-US" b="1"/>
            <a:t>Both have similar functions however unlike the mercury thermometer the contents of a spirit thermometer are less toxic and will evaporate quickly</a:t>
          </a:r>
          <a:endParaRPr lang="en-US"/>
        </a:p>
      </dgm:t>
    </dgm:pt>
    <dgm:pt modelId="{1123E472-9C91-4B08-8E99-3F1F3FCC9EF2}" type="parTrans" cxnId="{44877B2B-D99F-46A7-8BDF-789F891645B5}">
      <dgm:prSet/>
      <dgm:spPr/>
      <dgm:t>
        <a:bodyPr/>
        <a:lstStyle/>
        <a:p>
          <a:endParaRPr lang="en-US"/>
        </a:p>
      </dgm:t>
    </dgm:pt>
    <dgm:pt modelId="{5784ACD8-D944-4620-87BD-9DD40E42D801}" type="sibTrans" cxnId="{44877B2B-D99F-46A7-8BDF-789F891645B5}">
      <dgm:prSet/>
      <dgm:spPr/>
      <dgm:t>
        <a:bodyPr/>
        <a:lstStyle/>
        <a:p>
          <a:endParaRPr lang="en-US"/>
        </a:p>
      </dgm:t>
    </dgm:pt>
    <dgm:pt modelId="{E5D61F12-6981-4606-9988-C56FD4B250D9}">
      <dgm:prSet/>
      <dgm:spPr/>
      <dgm:t>
        <a:bodyPr/>
        <a:lstStyle/>
        <a:p>
          <a:r>
            <a:rPr lang="en-US" b="1"/>
            <a:t>- Mercury barometer</a:t>
          </a:r>
          <a:endParaRPr lang="en-US"/>
        </a:p>
      </dgm:t>
    </dgm:pt>
    <dgm:pt modelId="{2FD26DB0-34B0-481D-B282-D340B923D94D}" type="parTrans" cxnId="{75EE0777-59C3-4811-B97D-5A10C10E3DF5}">
      <dgm:prSet/>
      <dgm:spPr/>
      <dgm:t>
        <a:bodyPr/>
        <a:lstStyle/>
        <a:p>
          <a:endParaRPr lang="en-US"/>
        </a:p>
      </dgm:t>
    </dgm:pt>
    <dgm:pt modelId="{AE87FB65-5CEC-4667-B664-5C3170B834DD}" type="sibTrans" cxnId="{75EE0777-59C3-4811-B97D-5A10C10E3DF5}">
      <dgm:prSet/>
      <dgm:spPr/>
      <dgm:t>
        <a:bodyPr/>
        <a:lstStyle/>
        <a:p>
          <a:endParaRPr lang="en-US"/>
        </a:p>
      </dgm:t>
    </dgm:pt>
    <dgm:pt modelId="{00AF3C41-2C16-4964-BBF3-59F237F90B66}">
      <dgm:prSet/>
      <dgm:spPr/>
      <dgm:t>
        <a:bodyPr/>
        <a:lstStyle/>
        <a:p>
          <a:r>
            <a:rPr lang="en-US" b="1"/>
            <a:t>The simplest device to measure atmospheric pressure at a location. It consists of a glass tube closed at one end immersed in a container filled with mercury.</a:t>
          </a:r>
          <a:endParaRPr lang="en-US"/>
        </a:p>
      </dgm:t>
    </dgm:pt>
    <dgm:pt modelId="{6E041A1F-D9A5-4E05-A826-06B94061C540}" type="parTrans" cxnId="{8B7BDCD6-8215-48DB-8847-9D1ECD8AC0BC}">
      <dgm:prSet/>
      <dgm:spPr/>
      <dgm:t>
        <a:bodyPr/>
        <a:lstStyle/>
        <a:p>
          <a:endParaRPr lang="en-US"/>
        </a:p>
      </dgm:t>
    </dgm:pt>
    <dgm:pt modelId="{F70FC398-87CF-411B-A59F-4E266C9364E7}" type="sibTrans" cxnId="{8B7BDCD6-8215-48DB-8847-9D1ECD8AC0BC}">
      <dgm:prSet/>
      <dgm:spPr/>
      <dgm:t>
        <a:bodyPr/>
        <a:lstStyle/>
        <a:p>
          <a:endParaRPr lang="en-US"/>
        </a:p>
      </dgm:t>
    </dgm:pt>
    <dgm:pt modelId="{50A878D9-E0B2-433A-9F5E-7BA0155D7D21}" type="pres">
      <dgm:prSet presAssocID="{F734388E-9108-432E-B3D2-B4D47E6ABEFC}" presName="outerComposite" presStyleCnt="0">
        <dgm:presLayoutVars>
          <dgm:chMax val="5"/>
          <dgm:dir/>
          <dgm:resizeHandles val="exact"/>
        </dgm:presLayoutVars>
      </dgm:prSet>
      <dgm:spPr/>
    </dgm:pt>
    <dgm:pt modelId="{6251732A-11D6-4978-A55D-331C87F2D8B3}" type="pres">
      <dgm:prSet presAssocID="{F734388E-9108-432E-B3D2-B4D47E6ABEFC}" presName="dummyMaxCanvas" presStyleCnt="0">
        <dgm:presLayoutVars/>
      </dgm:prSet>
      <dgm:spPr/>
    </dgm:pt>
    <dgm:pt modelId="{D339DCC4-E2A0-4EE9-A6FB-A75FD3A601BE}" type="pres">
      <dgm:prSet presAssocID="{F734388E-9108-432E-B3D2-B4D47E6ABEFC}" presName="FourNodes_1" presStyleLbl="node1" presStyleIdx="0" presStyleCnt="4">
        <dgm:presLayoutVars>
          <dgm:bulletEnabled val="1"/>
        </dgm:presLayoutVars>
      </dgm:prSet>
      <dgm:spPr/>
    </dgm:pt>
    <dgm:pt modelId="{18BA78E2-FAB3-4949-8FE4-059857F25181}" type="pres">
      <dgm:prSet presAssocID="{F734388E-9108-432E-B3D2-B4D47E6ABEFC}" presName="FourNodes_2" presStyleLbl="node1" presStyleIdx="1" presStyleCnt="4">
        <dgm:presLayoutVars>
          <dgm:bulletEnabled val="1"/>
        </dgm:presLayoutVars>
      </dgm:prSet>
      <dgm:spPr/>
    </dgm:pt>
    <dgm:pt modelId="{2409FD71-63C1-4894-9356-7558871AAD1F}" type="pres">
      <dgm:prSet presAssocID="{F734388E-9108-432E-B3D2-B4D47E6ABEFC}" presName="FourNodes_3" presStyleLbl="node1" presStyleIdx="2" presStyleCnt="4">
        <dgm:presLayoutVars>
          <dgm:bulletEnabled val="1"/>
        </dgm:presLayoutVars>
      </dgm:prSet>
      <dgm:spPr/>
    </dgm:pt>
    <dgm:pt modelId="{570843F9-AE6A-4085-A4C3-2F861182F203}" type="pres">
      <dgm:prSet presAssocID="{F734388E-9108-432E-B3D2-B4D47E6ABEFC}" presName="FourNodes_4" presStyleLbl="node1" presStyleIdx="3" presStyleCnt="4">
        <dgm:presLayoutVars>
          <dgm:bulletEnabled val="1"/>
        </dgm:presLayoutVars>
      </dgm:prSet>
      <dgm:spPr/>
    </dgm:pt>
    <dgm:pt modelId="{B2460286-E04F-4400-8B50-4A32C7709D8E}" type="pres">
      <dgm:prSet presAssocID="{F734388E-9108-432E-B3D2-B4D47E6ABEFC}" presName="FourConn_1-2" presStyleLbl="fgAccFollowNode1" presStyleIdx="0" presStyleCnt="3">
        <dgm:presLayoutVars>
          <dgm:bulletEnabled val="1"/>
        </dgm:presLayoutVars>
      </dgm:prSet>
      <dgm:spPr/>
    </dgm:pt>
    <dgm:pt modelId="{71459A84-0DA7-4019-B387-E381952AE286}" type="pres">
      <dgm:prSet presAssocID="{F734388E-9108-432E-B3D2-B4D47E6ABEFC}" presName="FourConn_2-3" presStyleLbl="fgAccFollowNode1" presStyleIdx="1" presStyleCnt="3">
        <dgm:presLayoutVars>
          <dgm:bulletEnabled val="1"/>
        </dgm:presLayoutVars>
      </dgm:prSet>
      <dgm:spPr/>
    </dgm:pt>
    <dgm:pt modelId="{9F80C296-E8F9-40B0-8AD7-D3F739FF2E74}" type="pres">
      <dgm:prSet presAssocID="{F734388E-9108-432E-B3D2-B4D47E6ABEFC}" presName="FourConn_3-4" presStyleLbl="fgAccFollowNode1" presStyleIdx="2" presStyleCnt="3">
        <dgm:presLayoutVars>
          <dgm:bulletEnabled val="1"/>
        </dgm:presLayoutVars>
      </dgm:prSet>
      <dgm:spPr/>
    </dgm:pt>
    <dgm:pt modelId="{EEACAFCC-F07F-4B12-A20C-EAE91354EFCD}" type="pres">
      <dgm:prSet presAssocID="{F734388E-9108-432E-B3D2-B4D47E6ABEFC}" presName="FourNodes_1_text" presStyleLbl="node1" presStyleIdx="3" presStyleCnt="4">
        <dgm:presLayoutVars>
          <dgm:bulletEnabled val="1"/>
        </dgm:presLayoutVars>
      </dgm:prSet>
      <dgm:spPr/>
    </dgm:pt>
    <dgm:pt modelId="{968A6ED2-FAED-4E2F-A7BC-9C8E20F7F347}" type="pres">
      <dgm:prSet presAssocID="{F734388E-9108-432E-B3D2-B4D47E6ABEFC}" presName="FourNodes_2_text" presStyleLbl="node1" presStyleIdx="3" presStyleCnt="4">
        <dgm:presLayoutVars>
          <dgm:bulletEnabled val="1"/>
        </dgm:presLayoutVars>
      </dgm:prSet>
      <dgm:spPr/>
    </dgm:pt>
    <dgm:pt modelId="{048F1165-9F6E-4FC6-B6F3-2CEEBD5F7327}" type="pres">
      <dgm:prSet presAssocID="{F734388E-9108-432E-B3D2-B4D47E6ABEFC}" presName="FourNodes_3_text" presStyleLbl="node1" presStyleIdx="3" presStyleCnt="4">
        <dgm:presLayoutVars>
          <dgm:bulletEnabled val="1"/>
        </dgm:presLayoutVars>
      </dgm:prSet>
      <dgm:spPr/>
    </dgm:pt>
    <dgm:pt modelId="{267CE8EA-DE96-41C3-9CE2-C677420A4B10}" type="pres">
      <dgm:prSet presAssocID="{F734388E-9108-432E-B3D2-B4D47E6ABE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C8D5E04-2EA9-4437-9449-7C59A6507591}" type="presOf" srcId="{5784ACD8-D944-4620-87BD-9DD40E42D801}" destId="{71459A84-0DA7-4019-B387-E381952AE286}" srcOrd="0" destOrd="0" presId="urn:microsoft.com/office/officeart/2005/8/layout/vProcess5"/>
    <dgm:cxn modelId="{32692F1C-7358-4AD4-9A82-E1B7D24DB562}" type="presOf" srcId="{AADAF642-3518-425B-92D0-E7D3687CBFEA}" destId="{18BA78E2-FAB3-4949-8FE4-059857F25181}" srcOrd="0" destOrd="0" presId="urn:microsoft.com/office/officeart/2005/8/layout/vProcess5"/>
    <dgm:cxn modelId="{44877B2B-D99F-46A7-8BDF-789F891645B5}" srcId="{F734388E-9108-432E-B3D2-B4D47E6ABEFC}" destId="{AADAF642-3518-425B-92D0-E7D3687CBFEA}" srcOrd="1" destOrd="0" parTransId="{1123E472-9C91-4B08-8E99-3F1F3FCC9EF2}" sibTransId="{5784ACD8-D944-4620-87BD-9DD40E42D801}"/>
    <dgm:cxn modelId="{8949CC33-AAA6-4EC8-9C79-A2C1C2B6EFD8}" type="presOf" srcId="{9634E82F-D70D-4435-AA8C-858C4DDCF9CE}" destId="{B2460286-E04F-4400-8B50-4A32C7709D8E}" srcOrd="0" destOrd="0" presId="urn:microsoft.com/office/officeart/2005/8/layout/vProcess5"/>
    <dgm:cxn modelId="{E1846749-4ACE-4815-9C2C-4EB67C76196A}" type="presOf" srcId="{E5D61F12-6981-4606-9988-C56FD4B250D9}" destId="{048F1165-9F6E-4FC6-B6F3-2CEEBD5F7327}" srcOrd="1" destOrd="0" presId="urn:microsoft.com/office/officeart/2005/8/layout/vProcess5"/>
    <dgm:cxn modelId="{C409D14B-DA91-46F8-B877-3F15BF644AA5}" type="presOf" srcId="{AE87FB65-5CEC-4667-B664-5C3170B834DD}" destId="{9F80C296-E8F9-40B0-8AD7-D3F739FF2E74}" srcOrd="0" destOrd="0" presId="urn:microsoft.com/office/officeart/2005/8/layout/vProcess5"/>
    <dgm:cxn modelId="{4E0C624E-AC53-4517-985D-68DB47093370}" type="presOf" srcId="{00AF3C41-2C16-4964-BBF3-59F237F90B66}" destId="{570843F9-AE6A-4085-A4C3-2F861182F203}" srcOrd="0" destOrd="0" presId="urn:microsoft.com/office/officeart/2005/8/layout/vProcess5"/>
    <dgm:cxn modelId="{46CDE269-E953-417F-AA83-0BDB19EC8931}" srcId="{F734388E-9108-432E-B3D2-B4D47E6ABEFC}" destId="{A90C3257-A11B-4B3C-80D3-8C3C96F7F650}" srcOrd="0" destOrd="0" parTransId="{29689D19-3242-410D-8887-368FB666C785}" sibTransId="{9634E82F-D70D-4435-AA8C-858C4DDCF9CE}"/>
    <dgm:cxn modelId="{AC3DD26F-C020-49CF-A0BB-2C1A162F5FAE}" type="presOf" srcId="{A90C3257-A11B-4B3C-80D3-8C3C96F7F650}" destId="{EEACAFCC-F07F-4B12-A20C-EAE91354EFCD}" srcOrd="1" destOrd="0" presId="urn:microsoft.com/office/officeart/2005/8/layout/vProcess5"/>
    <dgm:cxn modelId="{75EE0777-59C3-4811-B97D-5A10C10E3DF5}" srcId="{F734388E-9108-432E-B3D2-B4D47E6ABEFC}" destId="{E5D61F12-6981-4606-9988-C56FD4B250D9}" srcOrd="2" destOrd="0" parTransId="{2FD26DB0-34B0-481D-B282-D340B923D94D}" sibTransId="{AE87FB65-5CEC-4667-B664-5C3170B834DD}"/>
    <dgm:cxn modelId="{8423299E-7DD8-4C51-A4AA-E3079001FD04}" type="presOf" srcId="{A90C3257-A11B-4B3C-80D3-8C3C96F7F650}" destId="{D339DCC4-E2A0-4EE9-A6FB-A75FD3A601BE}" srcOrd="0" destOrd="0" presId="urn:microsoft.com/office/officeart/2005/8/layout/vProcess5"/>
    <dgm:cxn modelId="{1553FBA3-FAC7-4FE2-8633-C8C777DE9A5A}" type="presOf" srcId="{AADAF642-3518-425B-92D0-E7D3687CBFEA}" destId="{968A6ED2-FAED-4E2F-A7BC-9C8E20F7F347}" srcOrd="1" destOrd="0" presId="urn:microsoft.com/office/officeart/2005/8/layout/vProcess5"/>
    <dgm:cxn modelId="{58FD58A9-FEC7-4F4B-9284-2A4B1B66593E}" type="presOf" srcId="{00AF3C41-2C16-4964-BBF3-59F237F90B66}" destId="{267CE8EA-DE96-41C3-9CE2-C677420A4B10}" srcOrd="1" destOrd="0" presId="urn:microsoft.com/office/officeart/2005/8/layout/vProcess5"/>
    <dgm:cxn modelId="{4D0FC1B6-93B0-48DB-A894-85BBA5F4CA93}" type="presOf" srcId="{E5D61F12-6981-4606-9988-C56FD4B250D9}" destId="{2409FD71-63C1-4894-9356-7558871AAD1F}" srcOrd="0" destOrd="0" presId="urn:microsoft.com/office/officeart/2005/8/layout/vProcess5"/>
    <dgm:cxn modelId="{8B7BDCD6-8215-48DB-8847-9D1ECD8AC0BC}" srcId="{F734388E-9108-432E-B3D2-B4D47E6ABEFC}" destId="{00AF3C41-2C16-4964-BBF3-59F237F90B66}" srcOrd="3" destOrd="0" parTransId="{6E041A1F-D9A5-4E05-A826-06B94061C540}" sibTransId="{F70FC398-87CF-411B-A59F-4E266C9364E7}"/>
    <dgm:cxn modelId="{876CD0F7-0774-4325-A94B-BD30C5671311}" type="presOf" srcId="{F734388E-9108-432E-B3D2-B4D47E6ABEFC}" destId="{50A878D9-E0B2-433A-9F5E-7BA0155D7D21}" srcOrd="0" destOrd="0" presId="urn:microsoft.com/office/officeart/2005/8/layout/vProcess5"/>
    <dgm:cxn modelId="{C8EBAD03-C640-4126-89E7-48CCB05FCFF7}" type="presParOf" srcId="{50A878D9-E0B2-433A-9F5E-7BA0155D7D21}" destId="{6251732A-11D6-4978-A55D-331C87F2D8B3}" srcOrd="0" destOrd="0" presId="urn:microsoft.com/office/officeart/2005/8/layout/vProcess5"/>
    <dgm:cxn modelId="{5A0A0A73-3D36-4546-9AA0-C02023AAF21B}" type="presParOf" srcId="{50A878D9-E0B2-433A-9F5E-7BA0155D7D21}" destId="{D339DCC4-E2A0-4EE9-A6FB-A75FD3A601BE}" srcOrd="1" destOrd="0" presId="urn:microsoft.com/office/officeart/2005/8/layout/vProcess5"/>
    <dgm:cxn modelId="{F9BDEC2B-FA6D-4444-855F-0E9BE5B800E7}" type="presParOf" srcId="{50A878D9-E0B2-433A-9F5E-7BA0155D7D21}" destId="{18BA78E2-FAB3-4949-8FE4-059857F25181}" srcOrd="2" destOrd="0" presId="urn:microsoft.com/office/officeart/2005/8/layout/vProcess5"/>
    <dgm:cxn modelId="{A4B7170A-227A-4EFF-A115-F7A3B08D44BC}" type="presParOf" srcId="{50A878D9-E0B2-433A-9F5E-7BA0155D7D21}" destId="{2409FD71-63C1-4894-9356-7558871AAD1F}" srcOrd="3" destOrd="0" presId="urn:microsoft.com/office/officeart/2005/8/layout/vProcess5"/>
    <dgm:cxn modelId="{8E259EEB-A4B5-4FB2-92DC-5208C5C920A5}" type="presParOf" srcId="{50A878D9-E0B2-433A-9F5E-7BA0155D7D21}" destId="{570843F9-AE6A-4085-A4C3-2F861182F203}" srcOrd="4" destOrd="0" presId="urn:microsoft.com/office/officeart/2005/8/layout/vProcess5"/>
    <dgm:cxn modelId="{FE28A756-285C-450A-9E1E-374AED0BF240}" type="presParOf" srcId="{50A878D9-E0B2-433A-9F5E-7BA0155D7D21}" destId="{B2460286-E04F-4400-8B50-4A32C7709D8E}" srcOrd="5" destOrd="0" presId="urn:microsoft.com/office/officeart/2005/8/layout/vProcess5"/>
    <dgm:cxn modelId="{8ABFC1A6-1EB7-437E-B633-C0B2A051A58C}" type="presParOf" srcId="{50A878D9-E0B2-433A-9F5E-7BA0155D7D21}" destId="{71459A84-0DA7-4019-B387-E381952AE286}" srcOrd="6" destOrd="0" presId="urn:microsoft.com/office/officeart/2005/8/layout/vProcess5"/>
    <dgm:cxn modelId="{FD1B54FD-3946-466B-B48E-1E0259EF5F3C}" type="presParOf" srcId="{50A878D9-E0B2-433A-9F5E-7BA0155D7D21}" destId="{9F80C296-E8F9-40B0-8AD7-D3F739FF2E74}" srcOrd="7" destOrd="0" presId="urn:microsoft.com/office/officeart/2005/8/layout/vProcess5"/>
    <dgm:cxn modelId="{197CCAC9-553D-4154-BA43-0C061134BE96}" type="presParOf" srcId="{50A878D9-E0B2-433A-9F5E-7BA0155D7D21}" destId="{EEACAFCC-F07F-4B12-A20C-EAE91354EFCD}" srcOrd="8" destOrd="0" presId="urn:microsoft.com/office/officeart/2005/8/layout/vProcess5"/>
    <dgm:cxn modelId="{E9B18162-03C3-42AF-9DCC-19677887A840}" type="presParOf" srcId="{50A878D9-E0B2-433A-9F5E-7BA0155D7D21}" destId="{968A6ED2-FAED-4E2F-A7BC-9C8E20F7F347}" srcOrd="9" destOrd="0" presId="urn:microsoft.com/office/officeart/2005/8/layout/vProcess5"/>
    <dgm:cxn modelId="{4293B25B-9B8C-4583-B102-09CAF88FB365}" type="presParOf" srcId="{50A878D9-E0B2-433A-9F5E-7BA0155D7D21}" destId="{048F1165-9F6E-4FC6-B6F3-2CEEBD5F7327}" srcOrd="10" destOrd="0" presId="urn:microsoft.com/office/officeart/2005/8/layout/vProcess5"/>
    <dgm:cxn modelId="{BDEF1976-95EA-4258-BE3A-9842720AFA48}" type="presParOf" srcId="{50A878D9-E0B2-433A-9F5E-7BA0155D7D21}" destId="{267CE8EA-DE96-41C3-9CE2-C677420A4B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25EFA-1F58-4630-B6E1-9B2D639230C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59D094-749F-4916-98A1-F84545F0EDEA}">
      <dgm:prSet/>
      <dgm:spPr/>
      <dgm:t>
        <a:bodyPr/>
        <a:lstStyle/>
        <a:p>
          <a:r>
            <a:rPr lang="en-US" b="1"/>
            <a:t>- Aneroid barometer</a:t>
          </a:r>
          <a:endParaRPr lang="en-US"/>
        </a:p>
      </dgm:t>
    </dgm:pt>
    <dgm:pt modelId="{97DF722D-8305-467B-B738-8D5EE24BDFEB}" type="parTrans" cxnId="{1D4B3F15-D7BF-4728-8B94-D1E998E3119D}">
      <dgm:prSet/>
      <dgm:spPr/>
      <dgm:t>
        <a:bodyPr/>
        <a:lstStyle/>
        <a:p>
          <a:endParaRPr lang="en-US"/>
        </a:p>
      </dgm:t>
    </dgm:pt>
    <dgm:pt modelId="{E3E033CA-73AE-4583-8F0F-D0DDA04EC0B6}" type="sibTrans" cxnId="{1D4B3F15-D7BF-4728-8B94-D1E998E3119D}">
      <dgm:prSet/>
      <dgm:spPr/>
      <dgm:t>
        <a:bodyPr/>
        <a:lstStyle/>
        <a:p>
          <a:endParaRPr lang="en-US"/>
        </a:p>
      </dgm:t>
    </dgm:pt>
    <dgm:pt modelId="{32400C14-1C5F-4D66-BC7C-C4E00E275197}">
      <dgm:prSet/>
      <dgm:spPr/>
      <dgm:t>
        <a:bodyPr/>
        <a:lstStyle/>
        <a:p>
          <a:r>
            <a:rPr lang="en-US" b="1"/>
            <a:t>An instrument used for measuring pressure as a method that does not involve liquid</a:t>
          </a:r>
          <a:endParaRPr lang="en-US"/>
        </a:p>
      </dgm:t>
    </dgm:pt>
    <dgm:pt modelId="{0739C0F0-036A-482C-9039-FA56DD6463BB}" type="parTrans" cxnId="{7AB1DC8F-2782-4674-916C-E85A13060DB7}">
      <dgm:prSet/>
      <dgm:spPr/>
      <dgm:t>
        <a:bodyPr/>
        <a:lstStyle/>
        <a:p>
          <a:endParaRPr lang="en-US"/>
        </a:p>
      </dgm:t>
    </dgm:pt>
    <dgm:pt modelId="{03B6111B-22E0-4324-93C4-5922EC7D0794}" type="sibTrans" cxnId="{7AB1DC8F-2782-4674-916C-E85A13060DB7}">
      <dgm:prSet/>
      <dgm:spPr/>
      <dgm:t>
        <a:bodyPr/>
        <a:lstStyle/>
        <a:p>
          <a:endParaRPr lang="en-US"/>
        </a:p>
      </dgm:t>
    </dgm:pt>
    <dgm:pt modelId="{05EC8B66-DBC6-4270-AADB-E6D3B6EF3B51}">
      <dgm:prSet/>
      <dgm:spPr/>
      <dgm:t>
        <a:bodyPr/>
        <a:lstStyle/>
        <a:p>
          <a:r>
            <a:rPr lang="en-US" b="1"/>
            <a:t>- Rain gauge</a:t>
          </a:r>
          <a:endParaRPr lang="en-US"/>
        </a:p>
      </dgm:t>
    </dgm:pt>
    <dgm:pt modelId="{CAD9CFAA-D7B9-4C28-B93C-8D36F88B8B75}" type="parTrans" cxnId="{5D409241-3A29-456A-901D-2D3243C13967}">
      <dgm:prSet/>
      <dgm:spPr/>
      <dgm:t>
        <a:bodyPr/>
        <a:lstStyle/>
        <a:p>
          <a:endParaRPr lang="en-US"/>
        </a:p>
      </dgm:t>
    </dgm:pt>
    <dgm:pt modelId="{24BB9592-32E4-4AA9-8132-2E5FCC37BB80}" type="sibTrans" cxnId="{5D409241-3A29-456A-901D-2D3243C13967}">
      <dgm:prSet/>
      <dgm:spPr/>
      <dgm:t>
        <a:bodyPr/>
        <a:lstStyle/>
        <a:p>
          <a:endParaRPr lang="en-US"/>
        </a:p>
      </dgm:t>
    </dgm:pt>
    <dgm:pt modelId="{80DCC47C-CBAC-44B3-94A5-6C2E05F9996B}">
      <dgm:prSet/>
      <dgm:spPr/>
      <dgm:t>
        <a:bodyPr/>
        <a:lstStyle/>
        <a:p>
          <a:r>
            <a:rPr lang="en-US" b="1"/>
            <a:t>An instrument used by meteorologists and hydrologists to gather and measure the amount of liquid precipitation over an area in a predefined period of time</a:t>
          </a:r>
          <a:endParaRPr lang="en-US"/>
        </a:p>
      </dgm:t>
    </dgm:pt>
    <dgm:pt modelId="{0D2FFA7D-659C-4E8B-856B-36151706CC0F}" type="parTrans" cxnId="{2FCA816D-F38D-450E-A6EA-3FEA337EBA01}">
      <dgm:prSet/>
      <dgm:spPr/>
      <dgm:t>
        <a:bodyPr/>
        <a:lstStyle/>
        <a:p>
          <a:endParaRPr lang="en-US"/>
        </a:p>
      </dgm:t>
    </dgm:pt>
    <dgm:pt modelId="{72C60B23-6CB8-4C6A-B1F6-CE05120C438A}" type="sibTrans" cxnId="{2FCA816D-F38D-450E-A6EA-3FEA337EBA01}">
      <dgm:prSet/>
      <dgm:spPr/>
      <dgm:t>
        <a:bodyPr/>
        <a:lstStyle/>
        <a:p>
          <a:endParaRPr lang="en-US"/>
        </a:p>
      </dgm:t>
    </dgm:pt>
    <dgm:pt modelId="{A38BB857-889C-4E28-A21D-331191B72E89}" type="pres">
      <dgm:prSet presAssocID="{E4925EFA-1F58-4630-B6E1-9B2D639230C2}" presName="outerComposite" presStyleCnt="0">
        <dgm:presLayoutVars>
          <dgm:chMax val="5"/>
          <dgm:dir/>
          <dgm:resizeHandles val="exact"/>
        </dgm:presLayoutVars>
      </dgm:prSet>
      <dgm:spPr/>
    </dgm:pt>
    <dgm:pt modelId="{FC9F9034-D7B6-47C5-87B6-5843D6A36E47}" type="pres">
      <dgm:prSet presAssocID="{E4925EFA-1F58-4630-B6E1-9B2D639230C2}" presName="dummyMaxCanvas" presStyleCnt="0">
        <dgm:presLayoutVars/>
      </dgm:prSet>
      <dgm:spPr/>
    </dgm:pt>
    <dgm:pt modelId="{F017331E-2404-45A9-BC00-A8F943C44491}" type="pres">
      <dgm:prSet presAssocID="{E4925EFA-1F58-4630-B6E1-9B2D639230C2}" presName="FourNodes_1" presStyleLbl="node1" presStyleIdx="0" presStyleCnt="4">
        <dgm:presLayoutVars>
          <dgm:bulletEnabled val="1"/>
        </dgm:presLayoutVars>
      </dgm:prSet>
      <dgm:spPr/>
    </dgm:pt>
    <dgm:pt modelId="{C3570202-C789-422E-A6B0-3E1AE2ACB9F1}" type="pres">
      <dgm:prSet presAssocID="{E4925EFA-1F58-4630-B6E1-9B2D639230C2}" presName="FourNodes_2" presStyleLbl="node1" presStyleIdx="1" presStyleCnt="4">
        <dgm:presLayoutVars>
          <dgm:bulletEnabled val="1"/>
        </dgm:presLayoutVars>
      </dgm:prSet>
      <dgm:spPr/>
    </dgm:pt>
    <dgm:pt modelId="{69C85A65-3851-4BF4-929E-2B3EE7BF8EA4}" type="pres">
      <dgm:prSet presAssocID="{E4925EFA-1F58-4630-B6E1-9B2D639230C2}" presName="FourNodes_3" presStyleLbl="node1" presStyleIdx="2" presStyleCnt="4">
        <dgm:presLayoutVars>
          <dgm:bulletEnabled val="1"/>
        </dgm:presLayoutVars>
      </dgm:prSet>
      <dgm:spPr/>
    </dgm:pt>
    <dgm:pt modelId="{37911840-A9DD-4563-B9D7-239FFB20D5D3}" type="pres">
      <dgm:prSet presAssocID="{E4925EFA-1F58-4630-B6E1-9B2D639230C2}" presName="FourNodes_4" presStyleLbl="node1" presStyleIdx="3" presStyleCnt="4">
        <dgm:presLayoutVars>
          <dgm:bulletEnabled val="1"/>
        </dgm:presLayoutVars>
      </dgm:prSet>
      <dgm:spPr/>
    </dgm:pt>
    <dgm:pt modelId="{16A37F28-F4CF-4224-A249-A1F509610098}" type="pres">
      <dgm:prSet presAssocID="{E4925EFA-1F58-4630-B6E1-9B2D639230C2}" presName="FourConn_1-2" presStyleLbl="fgAccFollowNode1" presStyleIdx="0" presStyleCnt="3">
        <dgm:presLayoutVars>
          <dgm:bulletEnabled val="1"/>
        </dgm:presLayoutVars>
      </dgm:prSet>
      <dgm:spPr/>
    </dgm:pt>
    <dgm:pt modelId="{D16BF9EF-8822-4D71-A252-0D16258BB7F8}" type="pres">
      <dgm:prSet presAssocID="{E4925EFA-1F58-4630-B6E1-9B2D639230C2}" presName="FourConn_2-3" presStyleLbl="fgAccFollowNode1" presStyleIdx="1" presStyleCnt="3">
        <dgm:presLayoutVars>
          <dgm:bulletEnabled val="1"/>
        </dgm:presLayoutVars>
      </dgm:prSet>
      <dgm:spPr/>
    </dgm:pt>
    <dgm:pt modelId="{3072E877-3F19-452B-A7F1-63F80F2F5A47}" type="pres">
      <dgm:prSet presAssocID="{E4925EFA-1F58-4630-B6E1-9B2D639230C2}" presName="FourConn_3-4" presStyleLbl="fgAccFollowNode1" presStyleIdx="2" presStyleCnt="3">
        <dgm:presLayoutVars>
          <dgm:bulletEnabled val="1"/>
        </dgm:presLayoutVars>
      </dgm:prSet>
      <dgm:spPr/>
    </dgm:pt>
    <dgm:pt modelId="{CB67DB74-8D94-4715-BE8E-8576DDC70CE6}" type="pres">
      <dgm:prSet presAssocID="{E4925EFA-1F58-4630-B6E1-9B2D639230C2}" presName="FourNodes_1_text" presStyleLbl="node1" presStyleIdx="3" presStyleCnt="4">
        <dgm:presLayoutVars>
          <dgm:bulletEnabled val="1"/>
        </dgm:presLayoutVars>
      </dgm:prSet>
      <dgm:spPr/>
    </dgm:pt>
    <dgm:pt modelId="{A55B2E4C-50D7-406D-9F64-F20DC423B775}" type="pres">
      <dgm:prSet presAssocID="{E4925EFA-1F58-4630-B6E1-9B2D639230C2}" presName="FourNodes_2_text" presStyleLbl="node1" presStyleIdx="3" presStyleCnt="4">
        <dgm:presLayoutVars>
          <dgm:bulletEnabled val="1"/>
        </dgm:presLayoutVars>
      </dgm:prSet>
      <dgm:spPr/>
    </dgm:pt>
    <dgm:pt modelId="{99634610-F59E-4072-9C59-D11C7E569F00}" type="pres">
      <dgm:prSet presAssocID="{E4925EFA-1F58-4630-B6E1-9B2D639230C2}" presName="FourNodes_3_text" presStyleLbl="node1" presStyleIdx="3" presStyleCnt="4">
        <dgm:presLayoutVars>
          <dgm:bulletEnabled val="1"/>
        </dgm:presLayoutVars>
      </dgm:prSet>
      <dgm:spPr/>
    </dgm:pt>
    <dgm:pt modelId="{2AD01392-1981-47A4-8930-4F2EB92BB3EA}" type="pres">
      <dgm:prSet presAssocID="{E4925EFA-1F58-4630-B6E1-9B2D639230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12AE304-D7E6-4E96-9132-CD0E35A5583B}" type="presOf" srcId="{05EC8B66-DBC6-4270-AADB-E6D3B6EF3B51}" destId="{69C85A65-3851-4BF4-929E-2B3EE7BF8EA4}" srcOrd="0" destOrd="0" presId="urn:microsoft.com/office/officeart/2005/8/layout/vProcess5"/>
    <dgm:cxn modelId="{CF58C909-222B-4109-9DE7-46841735E702}" type="presOf" srcId="{E3E033CA-73AE-4583-8F0F-D0DDA04EC0B6}" destId="{16A37F28-F4CF-4224-A249-A1F509610098}" srcOrd="0" destOrd="0" presId="urn:microsoft.com/office/officeart/2005/8/layout/vProcess5"/>
    <dgm:cxn modelId="{1D4B3F15-D7BF-4728-8B94-D1E998E3119D}" srcId="{E4925EFA-1F58-4630-B6E1-9B2D639230C2}" destId="{BD59D094-749F-4916-98A1-F84545F0EDEA}" srcOrd="0" destOrd="0" parTransId="{97DF722D-8305-467B-B738-8D5EE24BDFEB}" sibTransId="{E3E033CA-73AE-4583-8F0F-D0DDA04EC0B6}"/>
    <dgm:cxn modelId="{5D409241-3A29-456A-901D-2D3243C13967}" srcId="{E4925EFA-1F58-4630-B6E1-9B2D639230C2}" destId="{05EC8B66-DBC6-4270-AADB-E6D3B6EF3B51}" srcOrd="2" destOrd="0" parTransId="{CAD9CFAA-D7B9-4C28-B93C-8D36F88B8B75}" sibTransId="{24BB9592-32E4-4AA9-8132-2E5FCC37BB80}"/>
    <dgm:cxn modelId="{E663064B-9C63-4C57-B39F-AF7584AB7D03}" type="presOf" srcId="{80DCC47C-CBAC-44B3-94A5-6C2E05F9996B}" destId="{2AD01392-1981-47A4-8930-4F2EB92BB3EA}" srcOrd="1" destOrd="0" presId="urn:microsoft.com/office/officeart/2005/8/layout/vProcess5"/>
    <dgm:cxn modelId="{2FCA816D-F38D-450E-A6EA-3FEA337EBA01}" srcId="{E4925EFA-1F58-4630-B6E1-9B2D639230C2}" destId="{80DCC47C-CBAC-44B3-94A5-6C2E05F9996B}" srcOrd="3" destOrd="0" parTransId="{0D2FFA7D-659C-4E8B-856B-36151706CC0F}" sibTransId="{72C60B23-6CB8-4C6A-B1F6-CE05120C438A}"/>
    <dgm:cxn modelId="{4FC04A81-5E8F-4109-B581-923C4ED4D94A}" type="presOf" srcId="{32400C14-1C5F-4D66-BC7C-C4E00E275197}" destId="{C3570202-C789-422E-A6B0-3E1AE2ACB9F1}" srcOrd="0" destOrd="0" presId="urn:microsoft.com/office/officeart/2005/8/layout/vProcess5"/>
    <dgm:cxn modelId="{97300083-4BBB-4C2F-9327-F873CC1BE62D}" type="presOf" srcId="{32400C14-1C5F-4D66-BC7C-C4E00E275197}" destId="{A55B2E4C-50D7-406D-9F64-F20DC423B775}" srcOrd="1" destOrd="0" presId="urn:microsoft.com/office/officeart/2005/8/layout/vProcess5"/>
    <dgm:cxn modelId="{7AB1DC8F-2782-4674-916C-E85A13060DB7}" srcId="{E4925EFA-1F58-4630-B6E1-9B2D639230C2}" destId="{32400C14-1C5F-4D66-BC7C-C4E00E275197}" srcOrd="1" destOrd="0" parTransId="{0739C0F0-036A-482C-9039-FA56DD6463BB}" sibTransId="{03B6111B-22E0-4324-93C4-5922EC7D0794}"/>
    <dgm:cxn modelId="{E4A43B98-F304-43A1-97C2-06EB48118171}" type="presOf" srcId="{E4925EFA-1F58-4630-B6E1-9B2D639230C2}" destId="{A38BB857-889C-4E28-A21D-331191B72E89}" srcOrd="0" destOrd="0" presId="urn:microsoft.com/office/officeart/2005/8/layout/vProcess5"/>
    <dgm:cxn modelId="{7C7B55A5-A8EC-44C1-9D3B-FA379E035C72}" type="presOf" srcId="{24BB9592-32E4-4AA9-8132-2E5FCC37BB80}" destId="{3072E877-3F19-452B-A7F1-63F80F2F5A47}" srcOrd="0" destOrd="0" presId="urn:microsoft.com/office/officeart/2005/8/layout/vProcess5"/>
    <dgm:cxn modelId="{345E36C4-3AB5-4634-A095-DFACDBA4B916}" type="presOf" srcId="{03B6111B-22E0-4324-93C4-5922EC7D0794}" destId="{D16BF9EF-8822-4D71-A252-0D16258BB7F8}" srcOrd="0" destOrd="0" presId="urn:microsoft.com/office/officeart/2005/8/layout/vProcess5"/>
    <dgm:cxn modelId="{3AF646C4-37C2-44E1-B6D8-977660CFFDE1}" type="presOf" srcId="{80DCC47C-CBAC-44B3-94A5-6C2E05F9996B}" destId="{37911840-A9DD-4563-B9D7-239FFB20D5D3}" srcOrd="0" destOrd="0" presId="urn:microsoft.com/office/officeart/2005/8/layout/vProcess5"/>
    <dgm:cxn modelId="{0FBE31D5-34FB-4577-82E6-15519850D264}" type="presOf" srcId="{BD59D094-749F-4916-98A1-F84545F0EDEA}" destId="{CB67DB74-8D94-4715-BE8E-8576DDC70CE6}" srcOrd="1" destOrd="0" presId="urn:microsoft.com/office/officeart/2005/8/layout/vProcess5"/>
    <dgm:cxn modelId="{1B3F35E7-258F-4573-A4ED-3D3746EDAFFD}" type="presOf" srcId="{05EC8B66-DBC6-4270-AADB-E6D3B6EF3B51}" destId="{99634610-F59E-4072-9C59-D11C7E569F00}" srcOrd="1" destOrd="0" presId="urn:microsoft.com/office/officeart/2005/8/layout/vProcess5"/>
    <dgm:cxn modelId="{47C5FDEC-575F-4A78-A1CE-C382804498BA}" type="presOf" srcId="{BD59D094-749F-4916-98A1-F84545F0EDEA}" destId="{F017331E-2404-45A9-BC00-A8F943C44491}" srcOrd="0" destOrd="0" presId="urn:microsoft.com/office/officeart/2005/8/layout/vProcess5"/>
    <dgm:cxn modelId="{6E52E025-C33D-45DD-A8F4-367C922896D4}" type="presParOf" srcId="{A38BB857-889C-4E28-A21D-331191B72E89}" destId="{FC9F9034-D7B6-47C5-87B6-5843D6A36E47}" srcOrd="0" destOrd="0" presId="urn:microsoft.com/office/officeart/2005/8/layout/vProcess5"/>
    <dgm:cxn modelId="{F64A9B29-6BF3-47EA-BAAF-41ECD1EA9045}" type="presParOf" srcId="{A38BB857-889C-4E28-A21D-331191B72E89}" destId="{F017331E-2404-45A9-BC00-A8F943C44491}" srcOrd="1" destOrd="0" presId="urn:microsoft.com/office/officeart/2005/8/layout/vProcess5"/>
    <dgm:cxn modelId="{E9B9F5D3-C7BC-4AD7-9C23-1A7CAFC5F8E9}" type="presParOf" srcId="{A38BB857-889C-4E28-A21D-331191B72E89}" destId="{C3570202-C789-422E-A6B0-3E1AE2ACB9F1}" srcOrd="2" destOrd="0" presId="urn:microsoft.com/office/officeart/2005/8/layout/vProcess5"/>
    <dgm:cxn modelId="{478B57FA-8E84-475F-8C22-6ADF23AF049E}" type="presParOf" srcId="{A38BB857-889C-4E28-A21D-331191B72E89}" destId="{69C85A65-3851-4BF4-929E-2B3EE7BF8EA4}" srcOrd="3" destOrd="0" presId="urn:microsoft.com/office/officeart/2005/8/layout/vProcess5"/>
    <dgm:cxn modelId="{28FD1E9E-96A2-4465-8936-249F986EDBB2}" type="presParOf" srcId="{A38BB857-889C-4E28-A21D-331191B72E89}" destId="{37911840-A9DD-4563-B9D7-239FFB20D5D3}" srcOrd="4" destOrd="0" presId="urn:microsoft.com/office/officeart/2005/8/layout/vProcess5"/>
    <dgm:cxn modelId="{3ADA3A9E-ACE7-4052-BE00-FC20D8A7B44E}" type="presParOf" srcId="{A38BB857-889C-4E28-A21D-331191B72E89}" destId="{16A37F28-F4CF-4224-A249-A1F509610098}" srcOrd="5" destOrd="0" presId="urn:microsoft.com/office/officeart/2005/8/layout/vProcess5"/>
    <dgm:cxn modelId="{A4C5986E-4DE5-4B90-B1EF-12EBDCF5A3AC}" type="presParOf" srcId="{A38BB857-889C-4E28-A21D-331191B72E89}" destId="{D16BF9EF-8822-4D71-A252-0D16258BB7F8}" srcOrd="6" destOrd="0" presId="urn:microsoft.com/office/officeart/2005/8/layout/vProcess5"/>
    <dgm:cxn modelId="{C90B5492-F67A-4501-B95D-2E0E4C69259B}" type="presParOf" srcId="{A38BB857-889C-4E28-A21D-331191B72E89}" destId="{3072E877-3F19-452B-A7F1-63F80F2F5A47}" srcOrd="7" destOrd="0" presId="urn:microsoft.com/office/officeart/2005/8/layout/vProcess5"/>
    <dgm:cxn modelId="{E02D7A13-8EE4-45EB-B39B-CBC6D1FF4E97}" type="presParOf" srcId="{A38BB857-889C-4E28-A21D-331191B72E89}" destId="{CB67DB74-8D94-4715-BE8E-8576DDC70CE6}" srcOrd="8" destOrd="0" presId="urn:microsoft.com/office/officeart/2005/8/layout/vProcess5"/>
    <dgm:cxn modelId="{11A92457-15DF-4272-8C1E-25172E000B7F}" type="presParOf" srcId="{A38BB857-889C-4E28-A21D-331191B72E89}" destId="{A55B2E4C-50D7-406D-9F64-F20DC423B775}" srcOrd="9" destOrd="0" presId="urn:microsoft.com/office/officeart/2005/8/layout/vProcess5"/>
    <dgm:cxn modelId="{E2A27829-3D0E-4EA3-B4F5-447761A8A44B}" type="presParOf" srcId="{A38BB857-889C-4E28-A21D-331191B72E89}" destId="{99634610-F59E-4072-9C59-D11C7E569F00}" srcOrd="10" destOrd="0" presId="urn:microsoft.com/office/officeart/2005/8/layout/vProcess5"/>
    <dgm:cxn modelId="{BA8B91F9-C782-4718-A6AF-333AE899B30A}" type="presParOf" srcId="{A38BB857-889C-4E28-A21D-331191B72E89}" destId="{2AD01392-1981-47A4-8930-4F2EB92BB3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1965F-75FD-44F4-8C35-501A6D4AAD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2A696A-A2CE-41A5-84EF-59A3618D3E73}">
      <dgm:prSet/>
      <dgm:spPr/>
      <dgm:t>
        <a:bodyPr/>
        <a:lstStyle/>
        <a:p>
          <a:r>
            <a:rPr lang="en-US" b="1"/>
            <a:t>Orographic lift – Occurs when an air mass is forced from a low elevation to a high elevation as it moves over rising terrain.</a:t>
          </a:r>
          <a:endParaRPr lang="en-US"/>
        </a:p>
      </dgm:t>
    </dgm:pt>
    <dgm:pt modelId="{FB43AEDB-799B-481F-A3E6-3972AD1A7A7E}" type="parTrans" cxnId="{98F85D86-37C4-4906-B756-28C22B74F119}">
      <dgm:prSet/>
      <dgm:spPr/>
      <dgm:t>
        <a:bodyPr/>
        <a:lstStyle/>
        <a:p>
          <a:endParaRPr lang="en-US"/>
        </a:p>
      </dgm:t>
    </dgm:pt>
    <dgm:pt modelId="{01760C95-EBC7-4C11-8E91-85726A19BEA5}" type="sibTrans" cxnId="{98F85D86-37C4-4906-B756-28C22B74F119}">
      <dgm:prSet/>
      <dgm:spPr/>
      <dgm:t>
        <a:bodyPr/>
        <a:lstStyle/>
        <a:p>
          <a:endParaRPr lang="en-US"/>
        </a:p>
      </dgm:t>
    </dgm:pt>
    <dgm:pt modelId="{9B66BFC1-4B55-44D0-8B88-526698F5D4A2}">
      <dgm:prSet/>
      <dgm:spPr/>
      <dgm:t>
        <a:bodyPr/>
        <a:lstStyle/>
        <a:p>
          <a:r>
            <a:rPr lang="en-US" b="1"/>
            <a:t>A) They receive more rainfall than low lying areas because the temperature on top of the mountains is lower than the temperature at sea level.</a:t>
          </a:r>
          <a:endParaRPr lang="en-US"/>
        </a:p>
      </dgm:t>
    </dgm:pt>
    <dgm:pt modelId="{4EC23FDC-1ED4-4E18-B642-FD27423595FB}" type="parTrans" cxnId="{B37C61F6-C63C-48A4-A93C-ABE8E92334AD}">
      <dgm:prSet/>
      <dgm:spPr/>
      <dgm:t>
        <a:bodyPr/>
        <a:lstStyle/>
        <a:p>
          <a:endParaRPr lang="en-US"/>
        </a:p>
      </dgm:t>
    </dgm:pt>
    <dgm:pt modelId="{787D4A83-E022-4C91-9AAE-0AEF4045C2DF}" type="sibTrans" cxnId="{B37C61F6-C63C-48A4-A93C-ABE8E92334AD}">
      <dgm:prSet/>
      <dgm:spPr/>
      <dgm:t>
        <a:bodyPr/>
        <a:lstStyle/>
        <a:p>
          <a:endParaRPr lang="en-US"/>
        </a:p>
      </dgm:t>
    </dgm:pt>
    <dgm:pt modelId="{4D45A55E-1372-4BB9-9285-BD76605E5BE4}">
      <dgm:prSet/>
      <dgm:spPr/>
      <dgm:t>
        <a:bodyPr/>
        <a:lstStyle/>
        <a:p>
          <a:r>
            <a:rPr lang="en-US" b="1"/>
            <a:t>B) Most common winds are from the west or south-west, which arrive from the Atlantic Ocean and pick up moisture.</a:t>
          </a:r>
          <a:endParaRPr lang="en-US"/>
        </a:p>
      </dgm:t>
    </dgm:pt>
    <dgm:pt modelId="{66EA2DEC-3EF7-4963-8151-6D2B45119BD6}" type="parTrans" cxnId="{D3D19A57-FCE7-4D5A-BD39-A009F1A63461}">
      <dgm:prSet/>
      <dgm:spPr/>
      <dgm:t>
        <a:bodyPr/>
        <a:lstStyle/>
        <a:p>
          <a:endParaRPr lang="en-US"/>
        </a:p>
      </dgm:t>
    </dgm:pt>
    <dgm:pt modelId="{48D3F64E-67F0-4A72-B77D-7B62A3B64881}" type="sibTrans" cxnId="{D3D19A57-FCE7-4D5A-BD39-A009F1A63461}">
      <dgm:prSet/>
      <dgm:spPr/>
      <dgm:t>
        <a:bodyPr/>
        <a:lstStyle/>
        <a:p>
          <a:endParaRPr lang="en-US"/>
        </a:p>
      </dgm:t>
    </dgm:pt>
    <dgm:pt modelId="{C1A397C8-DA1B-4434-B11B-C39F2DD90716}" type="pres">
      <dgm:prSet presAssocID="{F421965F-75FD-44F4-8C35-501A6D4AADE9}" presName="linear" presStyleCnt="0">
        <dgm:presLayoutVars>
          <dgm:animLvl val="lvl"/>
          <dgm:resizeHandles val="exact"/>
        </dgm:presLayoutVars>
      </dgm:prSet>
      <dgm:spPr/>
    </dgm:pt>
    <dgm:pt modelId="{29D793C9-B54F-4988-BDAE-DDFBFB0298AD}" type="pres">
      <dgm:prSet presAssocID="{F22A696A-A2CE-41A5-84EF-59A3618D3E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9C99C6-D441-443A-8F18-676E1D0534ED}" type="pres">
      <dgm:prSet presAssocID="{01760C95-EBC7-4C11-8E91-85726A19BEA5}" presName="spacer" presStyleCnt="0"/>
      <dgm:spPr/>
    </dgm:pt>
    <dgm:pt modelId="{77440503-9DFA-4ABE-B247-A9A2587BBE5C}" type="pres">
      <dgm:prSet presAssocID="{9B66BFC1-4B55-44D0-8B88-526698F5D4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CBB177-22F4-4A6D-8824-8EC1EEB1B051}" type="pres">
      <dgm:prSet presAssocID="{787D4A83-E022-4C91-9AAE-0AEF4045C2DF}" presName="spacer" presStyleCnt="0"/>
      <dgm:spPr/>
    </dgm:pt>
    <dgm:pt modelId="{D3DE1927-83E8-4F11-94AC-FA4F59BD8097}" type="pres">
      <dgm:prSet presAssocID="{4D45A55E-1372-4BB9-9285-BD76605E5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DE9933-6A3C-4BC8-AF61-6709AE535300}" type="presOf" srcId="{4D45A55E-1372-4BB9-9285-BD76605E5BE4}" destId="{D3DE1927-83E8-4F11-94AC-FA4F59BD8097}" srcOrd="0" destOrd="0" presId="urn:microsoft.com/office/officeart/2005/8/layout/vList2"/>
    <dgm:cxn modelId="{67A73240-E8A8-4C6C-98ED-1C157815716B}" type="presOf" srcId="{9B66BFC1-4B55-44D0-8B88-526698F5D4A2}" destId="{77440503-9DFA-4ABE-B247-A9A2587BBE5C}" srcOrd="0" destOrd="0" presId="urn:microsoft.com/office/officeart/2005/8/layout/vList2"/>
    <dgm:cxn modelId="{D3D19A57-FCE7-4D5A-BD39-A009F1A63461}" srcId="{F421965F-75FD-44F4-8C35-501A6D4AADE9}" destId="{4D45A55E-1372-4BB9-9285-BD76605E5BE4}" srcOrd="2" destOrd="0" parTransId="{66EA2DEC-3EF7-4963-8151-6D2B45119BD6}" sibTransId="{48D3F64E-67F0-4A72-B77D-7B62A3B64881}"/>
    <dgm:cxn modelId="{3BAB2D72-811D-4B97-BF58-A9F9D637FAD8}" type="presOf" srcId="{F421965F-75FD-44F4-8C35-501A6D4AADE9}" destId="{C1A397C8-DA1B-4434-B11B-C39F2DD90716}" srcOrd="0" destOrd="0" presId="urn:microsoft.com/office/officeart/2005/8/layout/vList2"/>
    <dgm:cxn modelId="{98F85D86-37C4-4906-B756-28C22B74F119}" srcId="{F421965F-75FD-44F4-8C35-501A6D4AADE9}" destId="{F22A696A-A2CE-41A5-84EF-59A3618D3E73}" srcOrd="0" destOrd="0" parTransId="{FB43AEDB-799B-481F-A3E6-3972AD1A7A7E}" sibTransId="{01760C95-EBC7-4C11-8E91-85726A19BEA5}"/>
    <dgm:cxn modelId="{27E634F2-3127-426D-B5AA-C5467BEAC22D}" type="presOf" srcId="{F22A696A-A2CE-41A5-84EF-59A3618D3E73}" destId="{29D793C9-B54F-4988-BDAE-DDFBFB0298AD}" srcOrd="0" destOrd="0" presId="urn:microsoft.com/office/officeart/2005/8/layout/vList2"/>
    <dgm:cxn modelId="{B37C61F6-C63C-48A4-A93C-ABE8E92334AD}" srcId="{F421965F-75FD-44F4-8C35-501A6D4AADE9}" destId="{9B66BFC1-4B55-44D0-8B88-526698F5D4A2}" srcOrd="1" destOrd="0" parTransId="{4EC23FDC-1ED4-4E18-B642-FD27423595FB}" sibTransId="{787D4A83-E022-4C91-9AAE-0AEF4045C2DF}"/>
    <dgm:cxn modelId="{796BE5DD-033F-4066-A926-0EB622B67CF6}" type="presParOf" srcId="{C1A397C8-DA1B-4434-B11B-C39F2DD90716}" destId="{29D793C9-B54F-4988-BDAE-DDFBFB0298AD}" srcOrd="0" destOrd="0" presId="urn:microsoft.com/office/officeart/2005/8/layout/vList2"/>
    <dgm:cxn modelId="{D4A86060-745D-4260-8D8E-062D6F5CADFC}" type="presParOf" srcId="{C1A397C8-DA1B-4434-B11B-C39F2DD90716}" destId="{0A9C99C6-D441-443A-8F18-676E1D0534ED}" srcOrd="1" destOrd="0" presId="urn:microsoft.com/office/officeart/2005/8/layout/vList2"/>
    <dgm:cxn modelId="{DA266D1D-2968-4019-BA5B-21759507A2D6}" type="presParOf" srcId="{C1A397C8-DA1B-4434-B11B-C39F2DD90716}" destId="{77440503-9DFA-4ABE-B247-A9A2587BBE5C}" srcOrd="2" destOrd="0" presId="urn:microsoft.com/office/officeart/2005/8/layout/vList2"/>
    <dgm:cxn modelId="{F223385F-0C76-4434-889E-04AC490BDB6F}" type="presParOf" srcId="{C1A397C8-DA1B-4434-B11B-C39F2DD90716}" destId="{B3CBB177-22F4-4A6D-8824-8EC1EEB1B051}" srcOrd="3" destOrd="0" presId="urn:microsoft.com/office/officeart/2005/8/layout/vList2"/>
    <dgm:cxn modelId="{85D1ECCC-DA8B-498A-B133-C1D4DACFA8DD}" type="presParOf" srcId="{C1A397C8-DA1B-4434-B11B-C39F2DD90716}" destId="{D3DE1927-83E8-4F11-94AC-FA4F59BD80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876E5-C088-4375-8064-3120D5CB73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9FA562-7171-4623-A21F-ABA9454A5E58}">
      <dgm:prSet/>
      <dgm:spPr/>
      <dgm:t>
        <a:bodyPr/>
        <a:lstStyle/>
        <a:p>
          <a:r>
            <a:rPr lang="en-US" b="1"/>
            <a:t>- The seasons are caused by the direction of the Earth's axis pointing relative to the Sun</a:t>
          </a:r>
          <a:endParaRPr lang="en-US"/>
        </a:p>
      </dgm:t>
    </dgm:pt>
    <dgm:pt modelId="{F2653BBD-3634-4646-A3D6-69943A9F9AEB}" type="parTrans" cxnId="{F0EB78E6-23DF-45DF-915D-2F487330BAE9}">
      <dgm:prSet/>
      <dgm:spPr/>
      <dgm:t>
        <a:bodyPr/>
        <a:lstStyle/>
        <a:p>
          <a:endParaRPr lang="en-US"/>
        </a:p>
      </dgm:t>
    </dgm:pt>
    <dgm:pt modelId="{D59CBE33-EAC1-4188-BC5F-6CCCEC7016D3}" type="sibTrans" cxnId="{F0EB78E6-23DF-45DF-915D-2F487330BAE9}">
      <dgm:prSet/>
      <dgm:spPr/>
      <dgm:t>
        <a:bodyPr/>
        <a:lstStyle/>
        <a:p>
          <a:endParaRPr lang="en-US"/>
        </a:p>
      </dgm:t>
    </dgm:pt>
    <dgm:pt modelId="{72F141ED-5C27-4209-B78C-096E638FEB06}">
      <dgm:prSet/>
      <dgm:spPr/>
      <dgm:t>
        <a:bodyPr/>
        <a:lstStyle/>
        <a:p>
          <a:r>
            <a:rPr lang="en-US" b="1"/>
            <a:t>- As the Earth orbits the Sun, the tilt of the Earth's axis stays lined up with the North Star</a:t>
          </a:r>
          <a:endParaRPr lang="en-US"/>
        </a:p>
      </dgm:t>
    </dgm:pt>
    <dgm:pt modelId="{FC97D876-82D5-4A79-A07D-FD465A420571}" type="parTrans" cxnId="{20751D5F-C656-404D-B907-497D4111709F}">
      <dgm:prSet/>
      <dgm:spPr/>
      <dgm:t>
        <a:bodyPr/>
        <a:lstStyle/>
        <a:p>
          <a:endParaRPr lang="en-US"/>
        </a:p>
      </dgm:t>
    </dgm:pt>
    <dgm:pt modelId="{B294CC29-0FA0-470C-BFCD-F738DB0596B2}" type="sibTrans" cxnId="{20751D5F-C656-404D-B907-497D4111709F}">
      <dgm:prSet/>
      <dgm:spPr/>
      <dgm:t>
        <a:bodyPr/>
        <a:lstStyle/>
        <a:p>
          <a:endParaRPr lang="en-US"/>
        </a:p>
      </dgm:t>
    </dgm:pt>
    <dgm:pt modelId="{E5EBDA93-600B-4BC5-A55C-34A690B7A0C6}" type="pres">
      <dgm:prSet presAssocID="{B4D876E5-C088-4375-8064-3120D5CB738C}" presName="linear" presStyleCnt="0">
        <dgm:presLayoutVars>
          <dgm:animLvl val="lvl"/>
          <dgm:resizeHandles val="exact"/>
        </dgm:presLayoutVars>
      </dgm:prSet>
      <dgm:spPr/>
    </dgm:pt>
    <dgm:pt modelId="{3A6734E6-9377-427A-B441-D4398B93553D}" type="pres">
      <dgm:prSet presAssocID="{459FA562-7171-4623-A21F-ABA9454A5E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25917F-91ED-4C28-8EDC-5CA0EF54854B}" type="pres">
      <dgm:prSet presAssocID="{D59CBE33-EAC1-4188-BC5F-6CCCEC7016D3}" presName="spacer" presStyleCnt="0"/>
      <dgm:spPr/>
    </dgm:pt>
    <dgm:pt modelId="{34B3658F-A41C-4D76-AEBA-B68EF6FB8A5E}" type="pres">
      <dgm:prSet presAssocID="{72F141ED-5C27-4209-B78C-096E638FEB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0751D5F-C656-404D-B907-497D4111709F}" srcId="{B4D876E5-C088-4375-8064-3120D5CB738C}" destId="{72F141ED-5C27-4209-B78C-096E638FEB06}" srcOrd="1" destOrd="0" parTransId="{FC97D876-82D5-4A79-A07D-FD465A420571}" sibTransId="{B294CC29-0FA0-470C-BFCD-F738DB0596B2}"/>
    <dgm:cxn modelId="{FBDFEABC-F089-4A29-8186-0936BE28CC91}" type="presOf" srcId="{459FA562-7171-4623-A21F-ABA9454A5E58}" destId="{3A6734E6-9377-427A-B441-D4398B93553D}" srcOrd="0" destOrd="0" presId="urn:microsoft.com/office/officeart/2005/8/layout/vList2"/>
    <dgm:cxn modelId="{9A83A6E2-FE11-49D1-A12C-62B7690B5552}" type="presOf" srcId="{B4D876E5-C088-4375-8064-3120D5CB738C}" destId="{E5EBDA93-600B-4BC5-A55C-34A690B7A0C6}" srcOrd="0" destOrd="0" presId="urn:microsoft.com/office/officeart/2005/8/layout/vList2"/>
    <dgm:cxn modelId="{E7512BE4-A182-42D6-8663-45D76F39EC9D}" type="presOf" srcId="{72F141ED-5C27-4209-B78C-096E638FEB06}" destId="{34B3658F-A41C-4D76-AEBA-B68EF6FB8A5E}" srcOrd="0" destOrd="0" presId="urn:microsoft.com/office/officeart/2005/8/layout/vList2"/>
    <dgm:cxn modelId="{F0EB78E6-23DF-45DF-915D-2F487330BAE9}" srcId="{B4D876E5-C088-4375-8064-3120D5CB738C}" destId="{459FA562-7171-4623-A21F-ABA9454A5E58}" srcOrd="0" destOrd="0" parTransId="{F2653BBD-3634-4646-A3D6-69943A9F9AEB}" sibTransId="{D59CBE33-EAC1-4188-BC5F-6CCCEC7016D3}"/>
    <dgm:cxn modelId="{55903135-84EB-45F8-8290-736292094FD1}" type="presParOf" srcId="{E5EBDA93-600B-4BC5-A55C-34A690B7A0C6}" destId="{3A6734E6-9377-427A-B441-D4398B93553D}" srcOrd="0" destOrd="0" presId="urn:microsoft.com/office/officeart/2005/8/layout/vList2"/>
    <dgm:cxn modelId="{C709DC29-9469-4DB7-97D5-22167D8A1315}" type="presParOf" srcId="{E5EBDA93-600B-4BC5-A55C-34A690B7A0C6}" destId="{4125917F-91ED-4C28-8EDC-5CA0EF54854B}" srcOrd="1" destOrd="0" presId="urn:microsoft.com/office/officeart/2005/8/layout/vList2"/>
    <dgm:cxn modelId="{46201615-F95F-4257-BB70-DD647BC6052E}" type="presParOf" srcId="{E5EBDA93-600B-4BC5-A55C-34A690B7A0C6}" destId="{34B3658F-A41C-4D76-AEBA-B68EF6FB8A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21D73E-7996-4E79-856F-69092C70A7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6B7052-B744-4F73-B4E9-E1A5B7B4005A}">
      <dgm:prSet/>
      <dgm:spPr/>
      <dgm:t>
        <a:bodyPr/>
        <a:lstStyle/>
        <a:p>
          <a:r>
            <a:rPr lang="en-US" b="1"/>
            <a:t>- When the positive and negative charges grow large enough, a giant spark occurs between the two charges within the cloud.</a:t>
          </a:r>
          <a:endParaRPr lang="en-US"/>
        </a:p>
      </dgm:t>
    </dgm:pt>
    <dgm:pt modelId="{2ED6533D-9AA8-4802-B532-FD7377DB283A}" type="parTrans" cxnId="{D9614956-7E80-428C-943E-96B277D894A1}">
      <dgm:prSet/>
      <dgm:spPr/>
      <dgm:t>
        <a:bodyPr/>
        <a:lstStyle/>
        <a:p>
          <a:endParaRPr lang="en-US"/>
        </a:p>
      </dgm:t>
    </dgm:pt>
    <dgm:pt modelId="{D97EE0B1-201E-4465-AA51-4884DFF41528}" type="sibTrans" cxnId="{D9614956-7E80-428C-943E-96B277D894A1}">
      <dgm:prSet/>
      <dgm:spPr/>
      <dgm:t>
        <a:bodyPr/>
        <a:lstStyle/>
        <a:p>
          <a:endParaRPr lang="en-US"/>
        </a:p>
      </dgm:t>
    </dgm:pt>
    <dgm:pt modelId="{89E5CEFB-15BD-45BB-8217-29F6B1C0953A}">
      <dgm:prSet/>
      <dgm:spPr/>
      <dgm:t>
        <a:bodyPr/>
        <a:lstStyle/>
        <a:p>
          <a:r>
            <a:rPr lang="en-US" b="1"/>
            <a:t>- Thunder is caused by lightning</a:t>
          </a:r>
          <a:endParaRPr lang="en-US"/>
        </a:p>
      </dgm:t>
    </dgm:pt>
    <dgm:pt modelId="{C50F96E7-E67C-4D7D-9CFC-2F7DFE52DB5B}" type="parTrans" cxnId="{C92DC521-33B7-4814-A90A-16FF09849CC5}">
      <dgm:prSet/>
      <dgm:spPr/>
      <dgm:t>
        <a:bodyPr/>
        <a:lstStyle/>
        <a:p>
          <a:endParaRPr lang="en-US"/>
        </a:p>
      </dgm:t>
    </dgm:pt>
    <dgm:pt modelId="{83D5C7E5-7305-439F-8CC2-FA794626FA9B}" type="sibTrans" cxnId="{C92DC521-33B7-4814-A90A-16FF09849CC5}">
      <dgm:prSet/>
      <dgm:spPr/>
      <dgm:t>
        <a:bodyPr/>
        <a:lstStyle/>
        <a:p>
          <a:endParaRPr lang="en-US"/>
        </a:p>
      </dgm:t>
    </dgm:pt>
    <dgm:pt modelId="{7673486F-8E9F-4458-92C6-0401C07B9F1D}" type="pres">
      <dgm:prSet presAssocID="{DE21D73E-7996-4E79-856F-69092C70A70C}" presName="linear" presStyleCnt="0">
        <dgm:presLayoutVars>
          <dgm:animLvl val="lvl"/>
          <dgm:resizeHandles val="exact"/>
        </dgm:presLayoutVars>
      </dgm:prSet>
      <dgm:spPr/>
    </dgm:pt>
    <dgm:pt modelId="{94DB4C6F-B0E6-4DCF-A7AA-464F7CC9C1D4}" type="pres">
      <dgm:prSet presAssocID="{B16B7052-B744-4F73-B4E9-E1A5B7B400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2A6124-2256-45B7-B06E-AE98CD937A31}" type="pres">
      <dgm:prSet presAssocID="{D97EE0B1-201E-4465-AA51-4884DFF41528}" presName="spacer" presStyleCnt="0"/>
      <dgm:spPr/>
    </dgm:pt>
    <dgm:pt modelId="{82F86410-E084-4D57-A4A3-82BD9FA72039}" type="pres">
      <dgm:prSet presAssocID="{89E5CEFB-15BD-45BB-8217-29F6B1C0953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2DC521-33B7-4814-A90A-16FF09849CC5}" srcId="{DE21D73E-7996-4E79-856F-69092C70A70C}" destId="{89E5CEFB-15BD-45BB-8217-29F6B1C0953A}" srcOrd="1" destOrd="0" parTransId="{C50F96E7-E67C-4D7D-9CFC-2F7DFE52DB5B}" sibTransId="{83D5C7E5-7305-439F-8CC2-FA794626FA9B}"/>
    <dgm:cxn modelId="{361ADD4B-4B9B-4138-87DF-DCBCD6816DBE}" type="presOf" srcId="{89E5CEFB-15BD-45BB-8217-29F6B1C0953A}" destId="{82F86410-E084-4D57-A4A3-82BD9FA72039}" srcOrd="0" destOrd="0" presId="urn:microsoft.com/office/officeart/2005/8/layout/vList2"/>
    <dgm:cxn modelId="{D9614956-7E80-428C-943E-96B277D894A1}" srcId="{DE21D73E-7996-4E79-856F-69092C70A70C}" destId="{B16B7052-B744-4F73-B4E9-E1A5B7B4005A}" srcOrd="0" destOrd="0" parTransId="{2ED6533D-9AA8-4802-B532-FD7377DB283A}" sibTransId="{D97EE0B1-201E-4465-AA51-4884DFF41528}"/>
    <dgm:cxn modelId="{EB62D986-21C3-40E0-9C29-F6DFA4A46B3B}" type="presOf" srcId="{DE21D73E-7996-4E79-856F-69092C70A70C}" destId="{7673486F-8E9F-4458-92C6-0401C07B9F1D}" srcOrd="0" destOrd="0" presId="urn:microsoft.com/office/officeart/2005/8/layout/vList2"/>
    <dgm:cxn modelId="{0F10EDE5-9A13-4F96-A243-3302BD266B08}" type="presOf" srcId="{B16B7052-B744-4F73-B4E9-E1A5B7B4005A}" destId="{94DB4C6F-B0E6-4DCF-A7AA-464F7CC9C1D4}" srcOrd="0" destOrd="0" presId="urn:microsoft.com/office/officeart/2005/8/layout/vList2"/>
    <dgm:cxn modelId="{45ABF6A1-E20E-42C6-B9DB-CE7A618CE3A4}" type="presParOf" srcId="{7673486F-8E9F-4458-92C6-0401C07B9F1D}" destId="{94DB4C6F-B0E6-4DCF-A7AA-464F7CC9C1D4}" srcOrd="0" destOrd="0" presId="urn:microsoft.com/office/officeart/2005/8/layout/vList2"/>
    <dgm:cxn modelId="{B2698732-DB2E-4625-857C-71AB84BA29A4}" type="presParOf" srcId="{7673486F-8E9F-4458-92C6-0401C07B9F1D}" destId="{322A6124-2256-45B7-B06E-AE98CD937A31}" srcOrd="1" destOrd="0" presId="urn:microsoft.com/office/officeart/2005/8/layout/vList2"/>
    <dgm:cxn modelId="{FD6B9BBD-54D3-4DBC-B809-A688F2FF418D}" type="presParOf" srcId="{7673486F-8E9F-4458-92C6-0401C07B9F1D}" destId="{82F86410-E084-4D57-A4A3-82BD9FA720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EFE4D7-A52F-46C0-81BE-0B79430B56C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5093CA-4741-4761-A895-3FAECC8BEE69}">
      <dgm:prSet/>
      <dgm:spPr/>
      <dgm:t>
        <a:bodyPr/>
        <a:lstStyle/>
        <a:p>
          <a:r>
            <a:rPr lang="en-US" b="1"/>
            <a:t>A convection is the circular motion that happens when warmer air or liquid rises</a:t>
          </a:r>
          <a:endParaRPr lang="en-US"/>
        </a:p>
      </dgm:t>
    </dgm:pt>
    <dgm:pt modelId="{C06574B2-3AF6-42FE-9EC6-7ADD08385B5C}" type="parTrans" cxnId="{E33EF88C-DC67-4751-8893-B3C517637DAD}">
      <dgm:prSet/>
      <dgm:spPr/>
      <dgm:t>
        <a:bodyPr/>
        <a:lstStyle/>
        <a:p>
          <a:endParaRPr lang="en-US"/>
        </a:p>
      </dgm:t>
    </dgm:pt>
    <dgm:pt modelId="{03941850-A535-4807-AB83-431449CE8255}" type="sibTrans" cxnId="{E33EF88C-DC67-4751-8893-B3C517637DAD}">
      <dgm:prSet/>
      <dgm:spPr/>
      <dgm:t>
        <a:bodyPr/>
        <a:lstStyle/>
        <a:p>
          <a:endParaRPr lang="en-US"/>
        </a:p>
      </dgm:t>
    </dgm:pt>
    <dgm:pt modelId="{350E3751-5DC3-4AA1-A64A-78017B67F1F5}">
      <dgm:prSet/>
      <dgm:spPr/>
      <dgm:t>
        <a:bodyPr/>
        <a:lstStyle/>
        <a:p>
          <a:r>
            <a:rPr lang="en-US" b="1"/>
            <a:t>Convection currents on a large-scale cause global wind</a:t>
          </a:r>
          <a:endParaRPr lang="en-US"/>
        </a:p>
      </dgm:t>
    </dgm:pt>
    <dgm:pt modelId="{36BFB53C-4233-43D1-9A60-F5F7884B5DF4}" type="parTrans" cxnId="{23E5CF28-22D5-4FCC-8809-C9A96BF7AE31}">
      <dgm:prSet/>
      <dgm:spPr/>
      <dgm:t>
        <a:bodyPr/>
        <a:lstStyle/>
        <a:p>
          <a:endParaRPr lang="en-US"/>
        </a:p>
      </dgm:t>
    </dgm:pt>
    <dgm:pt modelId="{CAAC0531-F2A7-4FF9-A926-FA9623DEEB66}" type="sibTrans" cxnId="{23E5CF28-22D5-4FCC-8809-C9A96BF7AE31}">
      <dgm:prSet/>
      <dgm:spPr/>
      <dgm:t>
        <a:bodyPr/>
        <a:lstStyle/>
        <a:p>
          <a:endParaRPr lang="en-US"/>
        </a:p>
      </dgm:t>
    </dgm:pt>
    <dgm:pt modelId="{8B2296F4-6F4F-4771-A700-021D716B02FF}">
      <dgm:prSet/>
      <dgm:spPr/>
      <dgm:t>
        <a:bodyPr/>
        <a:lstStyle/>
        <a:p>
          <a:r>
            <a:rPr lang="en-US" b="1"/>
            <a:t>Convection currents on a small- scale cause local wind</a:t>
          </a:r>
          <a:endParaRPr lang="en-US"/>
        </a:p>
      </dgm:t>
    </dgm:pt>
    <dgm:pt modelId="{3CD734F7-239E-4E53-A9DE-C74BD9834800}" type="parTrans" cxnId="{B0240C74-4922-4935-A933-2861DA87F8DA}">
      <dgm:prSet/>
      <dgm:spPr/>
      <dgm:t>
        <a:bodyPr/>
        <a:lstStyle/>
        <a:p>
          <a:endParaRPr lang="en-US"/>
        </a:p>
      </dgm:t>
    </dgm:pt>
    <dgm:pt modelId="{08973BAA-B8BA-4AE4-A50D-7AE47BB3363C}" type="sibTrans" cxnId="{B0240C74-4922-4935-A933-2861DA87F8DA}">
      <dgm:prSet/>
      <dgm:spPr/>
      <dgm:t>
        <a:bodyPr/>
        <a:lstStyle/>
        <a:p>
          <a:endParaRPr lang="en-US"/>
        </a:p>
      </dgm:t>
    </dgm:pt>
    <dgm:pt modelId="{B4C705F0-6B43-4CBC-B604-796CF73D844B}" type="pres">
      <dgm:prSet presAssocID="{BCEFE4D7-A52F-46C0-81BE-0B79430B56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BE48B5-9ECD-4E56-B800-A421CB770C91}" type="pres">
      <dgm:prSet presAssocID="{355093CA-4741-4761-A895-3FAECC8BEE69}" presName="hierRoot1" presStyleCnt="0"/>
      <dgm:spPr/>
    </dgm:pt>
    <dgm:pt modelId="{C0A31420-1545-49EF-8533-0D0141A11327}" type="pres">
      <dgm:prSet presAssocID="{355093CA-4741-4761-A895-3FAECC8BEE69}" presName="composite" presStyleCnt="0"/>
      <dgm:spPr/>
    </dgm:pt>
    <dgm:pt modelId="{B2988EC1-383B-486A-9461-F47CD04FB22C}" type="pres">
      <dgm:prSet presAssocID="{355093CA-4741-4761-A895-3FAECC8BEE69}" presName="background" presStyleLbl="node0" presStyleIdx="0" presStyleCnt="1"/>
      <dgm:spPr/>
    </dgm:pt>
    <dgm:pt modelId="{E9F9132F-C031-4F10-BCB5-0C246C4AD2DC}" type="pres">
      <dgm:prSet presAssocID="{355093CA-4741-4761-A895-3FAECC8BEE69}" presName="text" presStyleLbl="fgAcc0" presStyleIdx="0" presStyleCnt="1">
        <dgm:presLayoutVars>
          <dgm:chPref val="3"/>
        </dgm:presLayoutVars>
      </dgm:prSet>
      <dgm:spPr/>
    </dgm:pt>
    <dgm:pt modelId="{91495CB6-4323-4993-B662-A8EB8E2BCFCA}" type="pres">
      <dgm:prSet presAssocID="{355093CA-4741-4761-A895-3FAECC8BEE69}" presName="hierChild2" presStyleCnt="0"/>
      <dgm:spPr/>
    </dgm:pt>
    <dgm:pt modelId="{57124A22-17A4-4AB7-924B-D63C8E76BA77}" type="pres">
      <dgm:prSet presAssocID="{36BFB53C-4233-43D1-9A60-F5F7884B5DF4}" presName="Name10" presStyleLbl="parChTrans1D2" presStyleIdx="0" presStyleCnt="2"/>
      <dgm:spPr/>
    </dgm:pt>
    <dgm:pt modelId="{C9107001-F375-410D-9271-77EA42CE5026}" type="pres">
      <dgm:prSet presAssocID="{350E3751-5DC3-4AA1-A64A-78017B67F1F5}" presName="hierRoot2" presStyleCnt="0"/>
      <dgm:spPr/>
    </dgm:pt>
    <dgm:pt modelId="{6E689B59-E4DB-44E4-BDE9-7C6E48D6550C}" type="pres">
      <dgm:prSet presAssocID="{350E3751-5DC3-4AA1-A64A-78017B67F1F5}" presName="composite2" presStyleCnt="0"/>
      <dgm:spPr/>
    </dgm:pt>
    <dgm:pt modelId="{54F05C39-76E1-4CBC-B10D-742AADB0B5C0}" type="pres">
      <dgm:prSet presAssocID="{350E3751-5DC3-4AA1-A64A-78017B67F1F5}" presName="background2" presStyleLbl="node2" presStyleIdx="0" presStyleCnt="2"/>
      <dgm:spPr/>
    </dgm:pt>
    <dgm:pt modelId="{4EEA2E9A-F98F-4CF4-AE0E-5E722A24ACA0}" type="pres">
      <dgm:prSet presAssocID="{350E3751-5DC3-4AA1-A64A-78017B67F1F5}" presName="text2" presStyleLbl="fgAcc2" presStyleIdx="0" presStyleCnt="2">
        <dgm:presLayoutVars>
          <dgm:chPref val="3"/>
        </dgm:presLayoutVars>
      </dgm:prSet>
      <dgm:spPr/>
    </dgm:pt>
    <dgm:pt modelId="{7982FED5-3C6F-455C-BF2B-1B321407FB41}" type="pres">
      <dgm:prSet presAssocID="{350E3751-5DC3-4AA1-A64A-78017B67F1F5}" presName="hierChild3" presStyleCnt="0"/>
      <dgm:spPr/>
    </dgm:pt>
    <dgm:pt modelId="{1ABCE225-A08C-4569-8928-5E3905391A9D}" type="pres">
      <dgm:prSet presAssocID="{3CD734F7-239E-4E53-A9DE-C74BD9834800}" presName="Name10" presStyleLbl="parChTrans1D2" presStyleIdx="1" presStyleCnt="2"/>
      <dgm:spPr/>
    </dgm:pt>
    <dgm:pt modelId="{D00AD64A-E891-43C9-9FFF-199901C25F16}" type="pres">
      <dgm:prSet presAssocID="{8B2296F4-6F4F-4771-A700-021D716B02FF}" presName="hierRoot2" presStyleCnt="0"/>
      <dgm:spPr/>
    </dgm:pt>
    <dgm:pt modelId="{80FCA079-6E03-461B-83B2-BC2320AEBC53}" type="pres">
      <dgm:prSet presAssocID="{8B2296F4-6F4F-4771-A700-021D716B02FF}" presName="composite2" presStyleCnt="0"/>
      <dgm:spPr/>
    </dgm:pt>
    <dgm:pt modelId="{A3A1616B-4489-4009-A333-19CEC9C9969C}" type="pres">
      <dgm:prSet presAssocID="{8B2296F4-6F4F-4771-A700-021D716B02FF}" presName="background2" presStyleLbl="node2" presStyleIdx="1" presStyleCnt="2"/>
      <dgm:spPr/>
    </dgm:pt>
    <dgm:pt modelId="{D9B8022B-D056-4F36-AEE7-637DD1149D72}" type="pres">
      <dgm:prSet presAssocID="{8B2296F4-6F4F-4771-A700-021D716B02FF}" presName="text2" presStyleLbl="fgAcc2" presStyleIdx="1" presStyleCnt="2">
        <dgm:presLayoutVars>
          <dgm:chPref val="3"/>
        </dgm:presLayoutVars>
      </dgm:prSet>
      <dgm:spPr/>
    </dgm:pt>
    <dgm:pt modelId="{F64551F1-11B5-4026-9991-2DC2B0FADE02}" type="pres">
      <dgm:prSet presAssocID="{8B2296F4-6F4F-4771-A700-021D716B02FF}" presName="hierChild3" presStyleCnt="0"/>
      <dgm:spPr/>
    </dgm:pt>
  </dgm:ptLst>
  <dgm:cxnLst>
    <dgm:cxn modelId="{23E5CF28-22D5-4FCC-8809-C9A96BF7AE31}" srcId="{355093CA-4741-4761-A895-3FAECC8BEE69}" destId="{350E3751-5DC3-4AA1-A64A-78017B67F1F5}" srcOrd="0" destOrd="0" parTransId="{36BFB53C-4233-43D1-9A60-F5F7884B5DF4}" sibTransId="{CAAC0531-F2A7-4FF9-A926-FA9623DEEB66}"/>
    <dgm:cxn modelId="{9F524C29-139A-4160-A984-E781F23D73A0}" type="presOf" srcId="{BCEFE4D7-A52F-46C0-81BE-0B79430B56C5}" destId="{B4C705F0-6B43-4CBC-B604-796CF73D844B}" srcOrd="0" destOrd="0" presId="urn:microsoft.com/office/officeart/2005/8/layout/hierarchy1"/>
    <dgm:cxn modelId="{B291EA2B-FA58-48E9-9B7E-054671AD2AEF}" type="presOf" srcId="{355093CA-4741-4761-A895-3FAECC8BEE69}" destId="{E9F9132F-C031-4F10-BCB5-0C246C4AD2DC}" srcOrd="0" destOrd="0" presId="urn:microsoft.com/office/officeart/2005/8/layout/hierarchy1"/>
    <dgm:cxn modelId="{B0240C74-4922-4935-A933-2861DA87F8DA}" srcId="{355093CA-4741-4761-A895-3FAECC8BEE69}" destId="{8B2296F4-6F4F-4771-A700-021D716B02FF}" srcOrd="1" destOrd="0" parTransId="{3CD734F7-239E-4E53-A9DE-C74BD9834800}" sibTransId="{08973BAA-B8BA-4AE4-A50D-7AE47BB3363C}"/>
    <dgm:cxn modelId="{C4104B74-EDD6-4ACA-95F7-45A00CF23687}" type="presOf" srcId="{36BFB53C-4233-43D1-9A60-F5F7884B5DF4}" destId="{57124A22-17A4-4AB7-924B-D63C8E76BA77}" srcOrd="0" destOrd="0" presId="urn:microsoft.com/office/officeart/2005/8/layout/hierarchy1"/>
    <dgm:cxn modelId="{E33EF88C-DC67-4751-8893-B3C517637DAD}" srcId="{BCEFE4D7-A52F-46C0-81BE-0B79430B56C5}" destId="{355093CA-4741-4761-A895-3FAECC8BEE69}" srcOrd="0" destOrd="0" parTransId="{C06574B2-3AF6-42FE-9EC6-7ADD08385B5C}" sibTransId="{03941850-A535-4807-AB83-431449CE8255}"/>
    <dgm:cxn modelId="{680AE994-0A4F-494A-9F72-93D494B654C5}" type="presOf" srcId="{3CD734F7-239E-4E53-A9DE-C74BD9834800}" destId="{1ABCE225-A08C-4569-8928-5E3905391A9D}" srcOrd="0" destOrd="0" presId="urn:microsoft.com/office/officeart/2005/8/layout/hierarchy1"/>
    <dgm:cxn modelId="{D090AFB7-DB3A-4218-ADAC-7D99004100AD}" type="presOf" srcId="{8B2296F4-6F4F-4771-A700-021D716B02FF}" destId="{D9B8022B-D056-4F36-AEE7-637DD1149D72}" srcOrd="0" destOrd="0" presId="urn:microsoft.com/office/officeart/2005/8/layout/hierarchy1"/>
    <dgm:cxn modelId="{EA9799C4-0238-4AF3-95C3-77EABCFD6FC9}" type="presOf" srcId="{350E3751-5DC3-4AA1-A64A-78017B67F1F5}" destId="{4EEA2E9A-F98F-4CF4-AE0E-5E722A24ACA0}" srcOrd="0" destOrd="0" presId="urn:microsoft.com/office/officeart/2005/8/layout/hierarchy1"/>
    <dgm:cxn modelId="{5C77DE14-3730-44E8-89D4-83013BDC3674}" type="presParOf" srcId="{B4C705F0-6B43-4CBC-B604-796CF73D844B}" destId="{F4BE48B5-9ECD-4E56-B800-A421CB770C91}" srcOrd="0" destOrd="0" presId="urn:microsoft.com/office/officeart/2005/8/layout/hierarchy1"/>
    <dgm:cxn modelId="{191CAE39-2164-419C-A265-1348E893BADB}" type="presParOf" srcId="{F4BE48B5-9ECD-4E56-B800-A421CB770C91}" destId="{C0A31420-1545-49EF-8533-0D0141A11327}" srcOrd="0" destOrd="0" presId="urn:microsoft.com/office/officeart/2005/8/layout/hierarchy1"/>
    <dgm:cxn modelId="{D92589BB-046F-4611-96FF-A736628448C2}" type="presParOf" srcId="{C0A31420-1545-49EF-8533-0D0141A11327}" destId="{B2988EC1-383B-486A-9461-F47CD04FB22C}" srcOrd="0" destOrd="0" presId="urn:microsoft.com/office/officeart/2005/8/layout/hierarchy1"/>
    <dgm:cxn modelId="{50324477-C61B-40B1-B51E-8580E2D8C98F}" type="presParOf" srcId="{C0A31420-1545-49EF-8533-0D0141A11327}" destId="{E9F9132F-C031-4F10-BCB5-0C246C4AD2DC}" srcOrd="1" destOrd="0" presId="urn:microsoft.com/office/officeart/2005/8/layout/hierarchy1"/>
    <dgm:cxn modelId="{511FF761-01CF-40F6-95F4-84C3977DA03E}" type="presParOf" srcId="{F4BE48B5-9ECD-4E56-B800-A421CB770C91}" destId="{91495CB6-4323-4993-B662-A8EB8E2BCFCA}" srcOrd="1" destOrd="0" presId="urn:microsoft.com/office/officeart/2005/8/layout/hierarchy1"/>
    <dgm:cxn modelId="{B4C33B36-09D5-4B50-8458-7E247F1FD762}" type="presParOf" srcId="{91495CB6-4323-4993-B662-A8EB8E2BCFCA}" destId="{57124A22-17A4-4AB7-924B-D63C8E76BA77}" srcOrd="0" destOrd="0" presId="urn:microsoft.com/office/officeart/2005/8/layout/hierarchy1"/>
    <dgm:cxn modelId="{C2353437-4C9D-41CC-B7AE-C1996AC23DBE}" type="presParOf" srcId="{91495CB6-4323-4993-B662-A8EB8E2BCFCA}" destId="{C9107001-F375-410D-9271-77EA42CE5026}" srcOrd="1" destOrd="0" presId="urn:microsoft.com/office/officeart/2005/8/layout/hierarchy1"/>
    <dgm:cxn modelId="{EA3A6B30-5CA1-49A8-90B1-0BA4396D885A}" type="presParOf" srcId="{C9107001-F375-410D-9271-77EA42CE5026}" destId="{6E689B59-E4DB-44E4-BDE9-7C6E48D6550C}" srcOrd="0" destOrd="0" presId="urn:microsoft.com/office/officeart/2005/8/layout/hierarchy1"/>
    <dgm:cxn modelId="{C28B6AA3-CEC0-4AB2-B3EC-D58914B535DF}" type="presParOf" srcId="{6E689B59-E4DB-44E4-BDE9-7C6E48D6550C}" destId="{54F05C39-76E1-4CBC-B10D-742AADB0B5C0}" srcOrd="0" destOrd="0" presId="urn:microsoft.com/office/officeart/2005/8/layout/hierarchy1"/>
    <dgm:cxn modelId="{5EA8D299-B021-451D-AB1E-B8CD1A2AFA89}" type="presParOf" srcId="{6E689B59-E4DB-44E4-BDE9-7C6E48D6550C}" destId="{4EEA2E9A-F98F-4CF4-AE0E-5E722A24ACA0}" srcOrd="1" destOrd="0" presId="urn:microsoft.com/office/officeart/2005/8/layout/hierarchy1"/>
    <dgm:cxn modelId="{3CAD3C67-1DDE-4880-A92F-6D2AEBAE412D}" type="presParOf" srcId="{C9107001-F375-410D-9271-77EA42CE5026}" destId="{7982FED5-3C6F-455C-BF2B-1B321407FB41}" srcOrd="1" destOrd="0" presId="urn:microsoft.com/office/officeart/2005/8/layout/hierarchy1"/>
    <dgm:cxn modelId="{CEB35428-00D6-4AE7-A810-7B8AFE688B08}" type="presParOf" srcId="{91495CB6-4323-4993-B662-A8EB8E2BCFCA}" destId="{1ABCE225-A08C-4569-8928-5E3905391A9D}" srcOrd="2" destOrd="0" presId="urn:microsoft.com/office/officeart/2005/8/layout/hierarchy1"/>
    <dgm:cxn modelId="{23413BB4-6A21-4BBE-AB30-62317360CDBE}" type="presParOf" srcId="{91495CB6-4323-4993-B662-A8EB8E2BCFCA}" destId="{D00AD64A-E891-43C9-9FFF-199901C25F16}" srcOrd="3" destOrd="0" presId="urn:microsoft.com/office/officeart/2005/8/layout/hierarchy1"/>
    <dgm:cxn modelId="{4C9B5F1F-3436-495C-A26E-E080616DC63E}" type="presParOf" srcId="{D00AD64A-E891-43C9-9FFF-199901C25F16}" destId="{80FCA079-6E03-461B-83B2-BC2320AEBC53}" srcOrd="0" destOrd="0" presId="urn:microsoft.com/office/officeart/2005/8/layout/hierarchy1"/>
    <dgm:cxn modelId="{ECE73A3C-A107-4EE0-83FF-9B906EDB2D77}" type="presParOf" srcId="{80FCA079-6E03-461B-83B2-BC2320AEBC53}" destId="{A3A1616B-4489-4009-A333-19CEC9C9969C}" srcOrd="0" destOrd="0" presId="urn:microsoft.com/office/officeart/2005/8/layout/hierarchy1"/>
    <dgm:cxn modelId="{A1093FDB-1768-4C57-AF2A-31D375934007}" type="presParOf" srcId="{80FCA079-6E03-461B-83B2-BC2320AEBC53}" destId="{D9B8022B-D056-4F36-AEE7-637DD1149D72}" srcOrd="1" destOrd="0" presId="urn:microsoft.com/office/officeart/2005/8/layout/hierarchy1"/>
    <dgm:cxn modelId="{BFB94DEB-A2A8-44D8-B9B7-4FE7F5B44865}" type="presParOf" srcId="{D00AD64A-E891-43C9-9FFF-199901C25F16}" destId="{F64551F1-11B5-4026-9991-2DC2B0FADE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2D2247-280E-4921-8D17-6793CB2636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1CFA0D-8375-442F-AE32-8CDBCE92307B}">
      <dgm:prSet/>
      <dgm:spPr/>
      <dgm:t>
        <a:bodyPr/>
        <a:lstStyle/>
        <a:p>
          <a:r>
            <a:rPr lang="en-US" b="1"/>
            <a:t>Radar – Measures the velocity of objects such as drops of precipitation</a:t>
          </a:r>
          <a:endParaRPr lang="en-US"/>
        </a:p>
      </dgm:t>
    </dgm:pt>
    <dgm:pt modelId="{C2CB7660-F9A6-45CA-87A2-F3490BAD3663}" type="parTrans" cxnId="{1B157653-48E7-471A-AF31-65CDD836204D}">
      <dgm:prSet/>
      <dgm:spPr/>
      <dgm:t>
        <a:bodyPr/>
        <a:lstStyle/>
        <a:p>
          <a:endParaRPr lang="en-US"/>
        </a:p>
      </dgm:t>
    </dgm:pt>
    <dgm:pt modelId="{EFEAAB9D-DFB2-4494-AA97-D80A86146D01}" type="sibTrans" cxnId="{1B157653-48E7-471A-AF31-65CDD836204D}">
      <dgm:prSet/>
      <dgm:spPr/>
      <dgm:t>
        <a:bodyPr/>
        <a:lstStyle/>
        <a:p>
          <a:endParaRPr lang="en-US"/>
        </a:p>
      </dgm:t>
    </dgm:pt>
    <dgm:pt modelId="{A04B9393-5966-4F50-A8FD-72881EC00E50}">
      <dgm:prSet/>
      <dgm:spPr/>
      <dgm:t>
        <a:bodyPr/>
        <a:lstStyle/>
        <a:p>
          <a:r>
            <a:rPr lang="en-US" b="1"/>
            <a:t>Satellites – Instruments such as radiometers scan the Earth to form images</a:t>
          </a:r>
          <a:endParaRPr lang="en-US"/>
        </a:p>
      </dgm:t>
    </dgm:pt>
    <dgm:pt modelId="{4CF2802F-1F65-46C7-A65C-2DF9BCBDC2A6}" type="parTrans" cxnId="{C07E9A50-69C2-4C5F-8072-53F7005CEFBB}">
      <dgm:prSet/>
      <dgm:spPr/>
      <dgm:t>
        <a:bodyPr/>
        <a:lstStyle/>
        <a:p>
          <a:endParaRPr lang="en-US"/>
        </a:p>
      </dgm:t>
    </dgm:pt>
    <dgm:pt modelId="{F096526B-459A-4A08-A915-B056D9B5F492}" type="sibTrans" cxnId="{C07E9A50-69C2-4C5F-8072-53F7005CEFBB}">
      <dgm:prSet/>
      <dgm:spPr/>
      <dgm:t>
        <a:bodyPr/>
        <a:lstStyle/>
        <a:p>
          <a:endParaRPr lang="en-US"/>
        </a:p>
      </dgm:t>
    </dgm:pt>
    <dgm:pt modelId="{21CB825D-AF7F-4BAF-B87E-19CC9F28DBF4}">
      <dgm:prSet/>
      <dgm:spPr/>
      <dgm:t>
        <a:bodyPr/>
        <a:lstStyle/>
        <a:p>
          <a:r>
            <a:rPr lang="en-US" b="1"/>
            <a:t>Computers – Helps meterorologists predict the weather</a:t>
          </a:r>
          <a:endParaRPr lang="en-US"/>
        </a:p>
      </dgm:t>
    </dgm:pt>
    <dgm:pt modelId="{51D43CC6-D35E-4BE5-BE22-A5CCD5785E8A}" type="parTrans" cxnId="{7405E01B-E651-4A3E-B805-A859BD164DC0}">
      <dgm:prSet/>
      <dgm:spPr/>
      <dgm:t>
        <a:bodyPr/>
        <a:lstStyle/>
        <a:p>
          <a:endParaRPr lang="en-US"/>
        </a:p>
      </dgm:t>
    </dgm:pt>
    <dgm:pt modelId="{D25AD4C9-335D-4F38-B90F-8FC28705B57C}" type="sibTrans" cxnId="{7405E01B-E651-4A3E-B805-A859BD164DC0}">
      <dgm:prSet/>
      <dgm:spPr/>
      <dgm:t>
        <a:bodyPr/>
        <a:lstStyle/>
        <a:p>
          <a:endParaRPr lang="en-US"/>
        </a:p>
      </dgm:t>
    </dgm:pt>
    <dgm:pt modelId="{F9312998-59A3-48D4-95D3-265CAE072BFE}" type="pres">
      <dgm:prSet presAssocID="{6C2D2247-280E-4921-8D17-6793CB263664}" presName="linear" presStyleCnt="0">
        <dgm:presLayoutVars>
          <dgm:animLvl val="lvl"/>
          <dgm:resizeHandles val="exact"/>
        </dgm:presLayoutVars>
      </dgm:prSet>
      <dgm:spPr/>
    </dgm:pt>
    <dgm:pt modelId="{4C51DFDD-CF5C-4F8A-B259-BC2C185982F7}" type="pres">
      <dgm:prSet presAssocID="{761CFA0D-8375-442F-AE32-8CDBCE9230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9B750F-AE53-42EC-8738-0F0891E101F7}" type="pres">
      <dgm:prSet presAssocID="{EFEAAB9D-DFB2-4494-AA97-D80A86146D01}" presName="spacer" presStyleCnt="0"/>
      <dgm:spPr/>
    </dgm:pt>
    <dgm:pt modelId="{9FF6F801-A564-47A4-BAA5-A6F81DB71D62}" type="pres">
      <dgm:prSet presAssocID="{A04B9393-5966-4F50-A8FD-72881EC00E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989150-DD89-433F-B46D-C7F2C963836F}" type="pres">
      <dgm:prSet presAssocID="{F096526B-459A-4A08-A915-B056D9B5F492}" presName="spacer" presStyleCnt="0"/>
      <dgm:spPr/>
    </dgm:pt>
    <dgm:pt modelId="{222A3DF6-9F20-44FB-8925-F432B79DFFB2}" type="pres">
      <dgm:prSet presAssocID="{21CB825D-AF7F-4BAF-B87E-19CC9F28DB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05E01B-E651-4A3E-B805-A859BD164DC0}" srcId="{6C2D2247-280E-4921-8D17-6793CB263664}" destId="{21CB825D-AF7F-4BAF-B87E-19CC9F28DBF4}" srcOrd="2" destOrd="0" parTransId="{51D43CC6-D35E-4BE5-BE22-A5CCD5785E8A}" sibTransId="{D25AD4C9-335D-4F38-B90F-8FC28705B57C}"/>
    <dgm:cxn modelId="{7A0E012D-714C-44A2-AAF1-1E6C88BB1D26}" type="presOf" srcId="{A04B9393-5966-4F50-A8FD-72881EC00E50}" destId="{9FF6F801-A564-47A4-BAA5-A6F81DB71D62}" srcOrd="0" destOrd="0" presId="urn:microsoft.com/office/officeart/2005/8/layout/vList2"/>
    <dgm:cxn modelId="{C07E9A50-69C2-4C5F-8072-53F7005CEFBB}" srcId="{6C2D2247-280E-4921-8D17-6793CB263664}" destId="{A04B9393-5966-4F50-A8FD-72881EC00E50}" srcOrd="1" destOrd="0" parTransId="{4CF2802F-1F65-46C7-A65C-2DF9BCBDC2A6}" sibTransId="{F096526B-459A-4A08-A915-B056D9B5F492}"/>
    <dgm:cxn modelId="{1B157653-48E7-471A-AF31-65CDD836204D}" srcId="{6C2D2247-280E-4921-8D17-6793CB263664}" destId="{761CFA0D-8375-442F-AE32-8CDBCE92307B}" srcOrd="0" destOrd="0" parTransId="{C2CB7660-F9A6-45CA-87A2-F3490BAD3663}" sibTransId="{EFEAAB9D-DFB2-4494-AA97-D80A86146D01}"/>
    <dgm:cxn modelId="{3CC53669-E2E3-406E-82E2-FD456DB9CDB8}" type="presOf" srcId="{761CFA0D-8375-442F-AE32-8CDBCE92307B}" destId="{4C51DFDD-CF5C-4F8A-B259-BC2C185982F7}" srcOrd="0" destOrd="0" presId="urn:microsoft.com/office/officeart/2005/8/layout/vList2"/>
    <dgm:cxn modelId="{3D1A0973-CCED-400A-A7C3-3D1DACEA4468}" type="presOf" srcId="{6C2D2247-280E-4921-8D17-6793CB263664}" destId="{F9312998-59A3-48D4-95D3-265CAE072BFE}" srcOrd="0" destOrd="0" presId="urn:microsoft.com/office/officeart/2005/8/layout/vList2"/>
    <dgm:cxn modelId="{A35DACED-4FB7-49C8-A80D-ECC364A52AEF}" type="presOf" srcId="{21CB825D-AF7F-4BAF-B87E-19CC9F28DBF4}" destId="{222A3DF6-9F20-44FB-8925-F432B79DFFB2}" srcOrd="0" destOrd="0" presId="urn:microsoft.com/office/officeart/2005/8/layout/vList2"/>
    <dgm:cxn modelId="{A9D19837-F07E-46F3-8EB5-E323F5353460}" type="presParOf" srcId="{F9312998-59A3-48D4-95D3-265CAE072BFE}" destId="{4C51DFDD-CF5C-4F8A-B259-BC2C185982F7}" srcOrd="0" destOrd="0" presId="urn:microsoft.com/office/officeart/2005/8/layout/vList2"/>
    <dgm:cxn modelId="{11A7F729-AB4F-450B-87A8-337EFC7F74C1}" type="presParOf" srcId="{F9312998-59A3-48D4-95D3-265CAE072BFE}" destId="{279B750F-AE53-42EC-8738-0F0891E101F7}" srcOrd="1" destOrd="0" presId="urn:microsoft.com/office/officeart/2005/8/layout/vList2"/>
    <dgm:cxn modelId="{CE7E9383-0E42-4839-8E56-A44A9C1694FE}" type="presParOf" srcId="{F9312998-59A3-48D4-95D3-265CAE072BFE}" destId="{9FF6F801-A564-47A4-BAA5-A6F81DB71D62}" srcOrd="2" destOrd="0" presId="urn:microsoft.com/office/officeart/2005/8/layout/vList2"/>
    <dgm:cxn modelId="{74B3BB53-9F47-4B03-8E01-5432861700A7}" type="presParOf" srcId="{F9312998-59A3-48D4-95D3-265CAE072BFE}" destId="{F7989150-DD89-433F-B46D-C7F2C963836F}" srcOrd="3" destOrd="0" presId="urn:microsoft.com/office/officeart/2005/8/layout/vList2"/>
    <dgm:cxn modelId="{F63DBBA6-D438-48CF-BF7F-A4CFF34F1724}" type="presParOf" srcId="{F9312998-59A3-48D4-95D3-265CAE072BFE}" destId="{222A3DF6-9F20-44FB-8925-F432B79DFF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17A1FC-BD5F-46B4-83B1-844FE9E482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44E47C-9F09-47E3-A950-CFEA42F14364}">
      <dgm:prSet/>
      <dgm:spPr/>
      <dgm:t>
        <a:bodyPr/>
        <a:lstStyle/>
        <a:p>
          <a:r>
            <a:rPr lang="en-US" b="1"/>
            <a:t>Jet stream : Slim strips of strong winds have a huge influence on climate, as they can push air masses around and affect weather patterns</a:t>
          </a:r>
          <a:endParaRPr lang="en-US"/>
        </a:p>
      </dgm:t>
    </dgm:pt>
    <dgm:pt modelId="{63E299EE-E1A6-4165-AB02-063DC491AC3F}" type="parTrans" cxnId="{F05F812E-FC65-41B9-814F-AFCA44163F34}">
      <dgm:prSet/>
      <dgm:spPr/>
      <dgm:t>
        <a:bodyPr/>
        <a:lstStyle/>
        <a:p>
          <a:endParaRPr lang="en-US"/>
        </a:p>
      </dgm:t>
    </dgm:pt>
    <dgm:pt modelId="{823C170C-2382-482C-B70F-773A8969456E}" type="sibTrans" cxnId="{F05F812E-FC65-41B9-814F-AFCA44163F34}">
      <dgm:prSet/>
      <dgm:spPr/>
      <dgm:t>
        <a:bodyPr/>
        <a:lstStyle/>
        <a:p>
          <a:endParaRPr lang="en-US"/>
        </a:p>
      </dgm:t>
    </dgm:pt>
    <dgm:pt modelId="{DCAC7236-2F9C-475D-85AE-737E380C6DDE}">
      <dgm:prSet/>
      <dgm:spPr/>
      <dgm:t>
        <a:bodyPr/>
        <a:lstStyle/>
        <a:p>
          <a:r>
            <a:rPr lang="en-US" b="1"/>
            <a:t>Volcano eruption : The gases and dust particles thrown into the atmosphere during volcanic eruptions have influence on climate</a:t>
          </a:r>
          <a:endParaRPr lang="en-US"/>
        </a:p>
      </dgm:t>
    </dgm:pt>
    <dgm:pt modelId="{917A98C2-BD9E-4161-A382-A8DFA75FD50A}" type="parTrans" cxnId="{5F104FC4-C678-4654-ACED-8084F9A37213}">
      <dgm:prSet/>
      <dgm:spPr/>
      <dgm:t>
        <a:bodyPr/>
        <a:lstStyle/>
        <a:p>
          <a:endParaRPr lang="en-US"/>
        </a:p>
      </dgm:t>
    </dgm:pt>
    <dgm:pt modelId="{66F241AD-557A-485E-8FA1-3B1B2A712E2D}" type="sibTrans" cxnId="{5F104FC4-C678-4654-ACED-8084F9A37213}">
      <dgm:prSet/>
      <dgm:spPr/>
      <dgm:t>
        <a:bodyPr/>
        <a:lstStyle/>
        <a:p>
          <a:endParaRPr lang="en-US"/>
        </a:p>
      </dgm:t>
    </dgm:pt>
    <dgm:pt modelId="{E0A90368-AFF6-43BB-96C5-52C0BAE9630F}" type="pres">
      <dgm:prSet presAssocID="{3F17A1FC-BD5F-46B4-83B1-844FE9E48254}" presName="linear" presStyleCnt="0">
        <dgm:presLayoutVars>
          <dgm:animLvl val="lvl"/>
          <dgm:resizeHandles val="exact"/>
        </dgm:presLayoutVars>
      </dgm:prSet>
      <dgm:spPr/>
    </dgm:pt>
    <dgm:pt modelId="{7A73ABBD-E145-432A-B189-4DA9AC563FF4}" type="pres">
      <dgm:prSet presAssocID="{3744E47C-9F09-47E3-A950-CFEA42F143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92BBE8-0419-4592-B77B-C1B40D421BEF}" type="pres">
      <dgm:prSet presAssocID="{823C170C-2382-482C-B70F-773A8969456E}" presName="spacer" presStyleCnt="0"/>
      <dgm:spPr/>
    </dgm:pt>
    <dgm:pt modelId="{8A850F1D-44A5-49B4-B1D4-0B378CA69635}" type="pres">
      <dgm:prSet presAssocID="{DCAC7236-2F9C-475D-85AE-737E380C6D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05F812E-FC65-41B9-814F-AFCA44163F34}" srcId="{3F17A1FC-BD5F-46B4-83B1-844FE9E48254}" destId="{3744E47C-9F09-47E3-A950-CFEA42F14364}" srcOrd="0" destOrd="0" parTransId="{63E299EE-E1A6-4165-AB02-063DC491AC3F}" sibTransId="{823C170C-2382-482C-B70F-773A8969456E}"/>
    <dgm:cxn modelId="{ECEC5285-3A87-4BEC-8624-6F186035B1D2}" type="presOf" srcId="{DCAC7236-2F9C-475D-85AE-737E380C6DDE}" destId="{8A850F1D-44A5-49B4-B1D4-0B378CA69635}" srcOrd="0" destOrd="0" presId="urn:microsoft.com/office/officeart/2005/8/layout/vList2"/>
    <dgm:cxn modelId="{23D310A5-5C9A-49D3-B7BD-C0C5A0073308}" type="presOf" srcId="{3F17A1FC-BD5F-46B4-83B1-844FE9E48254}" destId="{E0A90368-AFF6-43BB-96C5-52C0BAE9630F}" srcOrd="0" destOrd="0" presId="urn:microsoft.com/office/officeart/2005/8/layout/vList2"/>
    <dgm:cxn modelId="{5F104FC4-C678-4654-ACED-8084F9A37213}" srcId="{3F17A1FC-BD5F-46B4-83B1-844FE9E48254}" destId="{DCAC7236-2F9C-475D-85AE-737E380C6DDE}" srcOrd="1" destOrd="0" parTransId="{917A98C2-BD9E-4161-A382-A8DFA75FD50A}" sibTransId="{66F241AD-557A-485E-8FA1-3B1B2A712E2D}"/>
    <dgm:cxn modelId="{3DE8D7ED-3962-4DE0-8483-F1DA4B99455D}" type="presOf" srcId="{3744E47C-9F09-47E3-A950-CFEA42F14364}" destId="{7A73ABBD-E145-432A-B189-4DA9AC563FF4}" srcOrd="0" destOrd="0" presId="urn:microsoft.com/office/officeart/2005/8/layout/vList2"/>
    <dgm:cxn modelId="{E4754710-2A8E-446A-BD41-57A1EF3D46B5}" type="presParOf" srcId="{E0A90368-AFF6-43BB-96C5-52C0BAE9630F}" destId="{7A73ABBD-E145-432A-B189-4DA9AC563FF4}" srcOrd="0" destOrd="0" presId="urn:microsoft.com/office/officeart/2005/8/layout/vList2"/>
    <dgm:cxn modelId="{2F6B69DD-DDF9-4BDC-B7E8-CF8747271A1A}" type="presParOf" srcId="{E0A90368-AFF6-43BB-96C5-52C0BAE9630F}" destId="{9B92BBE8-0419-4592-B77B-C1B40D421BEF}" srcOrd="1" destOrd="0" presId="urn:microsoft.com/office/officeart/2005/8/layout/vList2"/>
    <dgm:cxn modelId="{0D6A1948-195E-4791-921B-741176063084}" type="presParOf" srcId="{E0A90368-AFF6-43BB-96C5-52C0BAE9630F}" destId="{8A850F1D-44A5-49B4-B1D4-0B378CA696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AE0B7-0BC5-43C8-9531-C63E56470A52}">
      <dsp:nvSpPr>
        <dsp:cNvPr id="0" name=""/>
        <dsp:cNvSpPr/>
      </dsp:nvSpPr>
      <dsp:spPr>
        <a:xfrm>
          <a:off x="11187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Fog</a:t>
          </a:r>
          <a:endParaRPr lang="en-US" sz="2800" b="1" i="0" u="none" strike="noStrike" kern="1200" cap="none" baseline="0" noProof="0" dirty="0">
            <a:solidFill>
              <a:srgbClr val="010000"/>
            </a:solidFill>
            <a:latin typeface="Modern Love"/>
          </a:endParaRPr>
        </a:p>
      </dsp:txBody>
      <dsp:txXfrm>
        <a:off x="178679" y="486264"/>
        <a:ext cx="1526036" cy="558306"/>
      </dsp:txXfrm>
    </dsp:sp>
    <dsp:sp modelId="{49EAB55E-2C77-4DAA-B2D1-A835017CD11F}">
      <dsp:nvSpPr>
        <dsp:cNvPr id="0" name=""/>
        <dsp:cNvSpPr/>
      </dsp:nvSpPr>
      <dsp:spPr>
        <a:xfrm>
          <a:off x="11187" y="1044570"/>
          <a:ext cx="1693528" cy="20847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Fog = When water vapor condenses into tiny liquid water droplets that are suspended into the air.</a:t>
          </a:r>
        </a:p>
      </dsp:txBody>
      <dsp:txXfrm>
        <a:off x="11187" y="1044570"/>
        <a:ext cx="1693528" cy="2084701"/>
      </dsp:txXfrm>
    </dsp:sp>
    <dsp:sp modelId="{F191BFD5-149E-4C19-B15D-03A17F374A91}">
      <dsp:nvSpPr>
        <dsp:cNvPr id="0" name=""/>
        <dsp:cNvSpPr/>
      </dsp:nvSpPr>
      <dsp:spPr>
        <a:xfrm>
          <a:off x="1817682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Rain</a:t>
          </a:r>
        </a:p>
      </dsp:txBody>
      <dsp:txXfrm>
        <a:off x="1985174" y="486264"/>
        <a:ext cx="1526036" cy="558306"/>
      </dsp:txXfrm>
    </dsp:sp>
    <dsp:sp modelId="{6F9844F9-916B-4DBC-BF4E-50E56EF0F2F8}">
      <dsp:nvSpPr>
        <dsp:cNvPr id="0" name=""/>
        <dsp:cNvSpPr/>
      </dsp:nvSpPr>
      <dsp:spPr>
        <a:xfrm>
          <a:off x="1817682" y="1044570"/>
          <a:ext cx="1693528" cy="20847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Rain = Droplets of water that fall from clouds</a:t>
          </a:r>
        </a:p>
      </dsp:txBody>
      <dsp:txXfrm>
        <a:off x="1817682" y="1044570"/>
        <a:ext cx="1693528" cy="2084701"/>
      </dsp:txXfrm>
    </dsp:sp>
    <dsp:sp modelId="{2AD0976B-C882-4940-ADB5-B73DA4907BC4}">
      <dsp:nvSpPr>
        <dsp:cNvPr id="0" name=""/>
        <dsp:cNvSpPr/>
      </dsp:nvSpPr>
      <dsp:spPr>
        <a:xfrm>
          <a:off x="3624176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Dew</a:t>
          </a:r>
        </a:p>
      </dsp:txBody>
      <dsp:txXfrm>
        <a:off x="3791668" y="486264"/>
        <a:ext cx="1526036" cy="558306"/>
      </dsp:txXfrm>
    </dsp:sp>
    <dsp:sp modelId="{C12EC5D1-6DD2-4CC9-9585-461197E8200C}">
      <dsp:nvSpPr>
        <dsp:cNvPr id="0" name=""/>
        <dsp:cNvSpPr/>
      </dsp:nvSpPr>
      <dsp:spPr>
        <a:xfrm>
          <a:off x="3624176" y="1044570"/>
          <a:ext cx="1693528" cy="208470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Dew = Natural form of water, formed as water capor condenses </a:t>
          </a:r>
        </a:p>
      </dsp:txBody>
      <dsp:txXfrm>
        <a:off x="3624176" y="1044570"/>
        <a:ext cx="1693528" cy="2084701"/>
      </dsp:txXfrm>
    </dsp:sp>
    <dsp:sp modelId="{89B92B40-D0E2-4942-9ADD-46E0503D097E}">
      <dsp:nvSpPr>
        <dsp:cNvPr id="0" name=""/>
        <dsp:cNvSpPr/>
      </dsp:nvSpPr>
      <dsp:spPr>
        <a:xfrm>
          <a:off x="5430671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Sleet</a:t>
          </a:r>
        </a:p>
      </dsp:txBody>
      <dsp:txXfrm>
        <a:off x="5598163" y="486264"/>
        <a:ext cx="1526036" cy="558306"/>
      </dsp:txXfrm>
    </dsp:sp>
    <dsp:sp modelId="{7A925C0A-E29F-45A2-9B16-21358D978F1B}">
      <dsp:nvSpPr>
        <dsp:cNvPr id="0" name=""/>
        <dsp:cNvSpPr/>
      </dsp:nvSpPr>
      <dsp:spPr>
        <a:xfrm>
          <a:off x="5430671" y="1044570"/>
          <a:ext cx="1693528" cy="208470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Sleet = Rain or melted snow that freezes into ice pellets before hitting the ground</a:t>
          </a:r>
        </a:p>
      </dsp:txBody>
      <dsp:txXfrm>
        <a:off x="5430671" y="1044570"/>
        <a:ext cx="1693528" cy="2084701"/>
      </dsp:txXfrm>
    </dsp:sp>
    <dsp:sp modelId="{8A22A9F0-1BBD-4AC9-BB7F-DFDBCD7C6D84}">
      <dsp:nvSpPr>
        <dsp:cNvPr id="0" name=""/>
        <dsp:cNvSpPr/>
      </dsp:nvSpPr>
      <dsp:spPr>
        <a:xfrm>
          <a:off x="7237166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Hail</a:t>
          </a:r>
        </a:p>
      </dsp:txBody>
      <dsp:txXfrm>
        <a:off x="7404658" y="486264"/>
        <a:ext cx="1526036" cy="558306"/>
      </dsp:txXfrm>
    </dsp:sp>
    <dsp:sp modelId="{B26ADD4C-3934-4D37-BD59-6E7C26DA57B6}">
      <dsp:nvSpPr>
        <dsp:cNvPr id="0" name=""/>
        <dsp:cNvSpPr/>
      </dsp:nvSpPr>
      <dsp:spPr>
        <a:xfrm>
          <a:off x="7237166" y="1044570"/>
          <a:ext cx="1693528" cy="208470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-Hail = Forms on condensation nuclei such as dust, insects, or ice crystals, when super cooled water freezes on contact</a:t>
          </a:r>
        </a:p>
      </dsp:txBody>
      <dsp:txXfrm>
        <a:off x="7237166" y="1044570"/>
        <a:ext cx="1693528" cy="2084701"/>
      </dsp:txXfrm>
    </dsp:sp>
    <dsp:sp modelId="{0D55DD54-9542-476C-BA2F-74620ADABA83}">
      <dsp:nvSpPr>
        <dsp:cNvPr id="0" name=""/>
        <dsp:cNvSpPr/>
      </dsp:nvSpPr>
      <dsp:spPr>
        <a:xfrm>
          <a:off x="9043660" y="486264"/>
          <a:ext cx="1861020" cy="55830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5" tIns="68935" rIns="68935" bIns="689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Frost</a:t>
          </a:r>
        </a:p>
      </dsp:txBody>
      <dsp:txXfrm>
        <a:off x="9211152" y="486264"/>
        <a:ext cx="1526036" cy="558306"/>
      </dsp:txXfrm>
    </dsp:sp>
    <dsp:sp modelId="{47D08D80-8AD1-48CE-AAE4-5A0F545FD2DC}">
      <dsp:nvSpPr>
        <dsp:cNvPr id="0" name=""/>
        <dsp:cNvSpPr/>
      </dsp:nvSpPr>
      <dsp:spPr>
        <a:xfrm>
          <a:off x="9043660" y="1044570"/>
          <a:ext cx="1693528" cy="20847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6" tIns="133826" rIns="133826" bIns="26765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Frost = When an outside surface cools past the dew point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043660" y="1044570"/>
        <a:ext cx="1693528" cy="20847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ECFC-2E65-4E9C-80B3-BC5DB637DF6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8290B-F16A-4BB2-AAF2-4D3E16F3EA2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Include the following:</a:t>
          </a:r>
          <a:endParaRPr lang="en-US" sz="5100" kern="1200"/>
        </a:p>
      </dsp:txBody>
      <dsp:txXfrm>
        <a:off x="0" y="675"/>
        <a:ext cx="6900512" cy="1106957"/>
      </dsp:txXfrm>
    </dsp:sp>
    <dsp:sp modelId="{D3BC2167-D859-4ECA-A1C6-3CF3E086748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79425"/>
            <a:satOff val="2578"/>
            <a:lumOff val="-1422"/>
            <a:alphaOff val="0"/>
          </a:schemeClr>
        </a:solidFill>
        <a:ln w="12700" cap="flat" cmpd="sng" algn="ctr">
          <a:solidFill>
            <a:schemeClr val="accent2">
              <a:hueOff val="-379425"/>
              <a:satOff val="2578"/>
              <a:lumOff val="-1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5F27-FEAD-4831-A71F-BBF04CB08FA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- Temperature </a:t>
          </a:r>
          <a:endParaRPr lang="en-US" sz="5100" kern="1200"/>
        </a:p>
      </dsp:txBody>
      <dsp:txXfrm>
        <a:off x="0" y="1107633"/>
        <a:ext cx="6900512" cy="1106957"/>
      </dsp:txXfrm>
    </dsp:sp>
    <dsp:sp modelId="{FAB75CF1-F64C-4D46-92EE-404C88C51CE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58850"/>
            <a:satOff val="5156"/>
            <a:lumOff val="-2843"/>
            <a:alphaOff val="0"/>
          </a:schemeClr>
        </a:solidFill>
        <a:ln w="12700" cap="flat" cmpd="sng" algn="ctr">
          <a:solidFill>
            <a:schemeClr val="accent2">
              <a:hueOff val="-758850"/>
              <a:satOff val="5156"/>
              <a:lumOff val="-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F1F9A-8E65-4E79-87A3-A67E3E2629A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- Moisture (dew, fog, rain, frost or snow)</a:t>
          </a:r>
          <a:endParaRPr lang="en-US" sz="5100" kern="1200"/>
        </a:p>
      </dsp:txBody>
      <dsp:txXfrm>
        <a:off x="0" y="2214591"/>
        <a:ext cx="6900512" cy="1106957"/>
      </dsp:txXfrm>
    </dsp:sp>
    <dsp:sp modelId="{80511BD2-0B80-4A20-9558-A7AA9D6AEBB4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138275"/>
            <a:satOff val="7735"/>
            <a:lumOff val="-4265"/>
            <a:alphaOff val="0"/>
          </a:schemeClr>
        </a:solidFill>
        <a:ln w="12700" cap="flat" cmpd="sng" algn="ctr">
          <a:solidFill>
            <a:schemeClr val="accent2">
              <a:hueOff val="-1138275"/>
              <a:satOff val="7735"/>
              <a:lumOff val="-4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EF525-44BD-40C9-B227-6BEC15D09AA7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- Cloud formation </a:t>
          </a:r>
          <a:endParaRPr lang="en-US" sz="5100" kern="1200"/>
        </a:p>
      </dsp:txBody>
      <dsp:txXfrm>
        <a:off x="0" y="3321549"/>
        <a:ext cx="6900512" cy="1106957"/>
      </dsp:txXfrm>
    </dsp:sp>
    <dsp:sp modelId="{560E4485-A2E8-41DF-A22F-08FF176724F6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accent2">
              <a:hueOff val="-1517700"/>
              <a:satOff val="10313"/>
              <a:lumOff val="-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AC71E-65D6-4A58-AFDF-9F335C7E8DFD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- Wind direction</a:t>
          </a:r>
          <a:endParaRPr lang="en-US" sz="51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9DCC4-E2A0-4EE9-A6FB-A75FD3A601BE}">
      <dsp:nvSpPr>
        <dsp:cNvPr id="0" name=""/>
        <dsp:cNvSpPr/>
      </dsp:nvSpPr>
      <dsp:spPr>
        <a:xfrm>
          <a:off x="0" y="0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- Mercury or Spirit thermometer</a:t>
          </a:r>
          <a:endParaRPr lang="en-US" sz="2100" kern="1200"/>
        </a:p>
      </dsp:txBody>
      <dsp:txXfrm>
        <a:off x="23297" y="23297"/>
        <a:ext cx="7807164" cy="748824"/>
      </dsp:txXfrm>
    </dsp:sp>
    <dsp:sp modelId="{18BA78E2-FAB3-4949-8FE4-059857F25181}">
      <dsp:nvSpPr>
        <dsp:cNvPr id="0" name=""/>
        <dsp:cNvSpPr/>
      </dsp:nvSpPr>
      <dsp:spPr>
        <a:xfrm>
          <a:off x="731363" y="940039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505900"/>
            <a:satOff val="3438"/>
            <a:lumOff val="-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Both have similar functions however unlike the mercury thermometer the contents of a spirit thermometer are less toxic and will evaporate quickly</a:t>
          </a:r>
          <a:endParaRPr lang="en-US" sz="2100" kern="1200"/>
        </a:p>
      </dsp:txBody>
      <dsp:txXfrm>
        <a:off x="754660" y="963336"/>
        <a:ext cx="7437716" cy="748824"/>
      </dsp:txXfrm>
    </dsp:sp>
    <dsp:sp modelId="{2409FD71-63C1-4894-9356-7558871AAD1F}">
      <dsp:nvSpPr>
        <dsp:cNvPr id="0" name=""/>
        <dsp:cNvSpPr/>
      </dsp:nvSpPr>
      <dsp:spPr>
        <a:xfrm>
          <a:off x="1451810" y="1880079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1011800"/>
            <a:satOff val="6875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- Mercury barometer</a:t>
          </a:r>
          <a:endParaRPr lang="en-US" sz="2100" kern="1200"/>
        </a:p>
      </dsp:txBody>
      <dsp:txXfrm>
        <a:off x="1475107" y="1903376"/>
        <a:ext cx="7448632" cy="748824"/>
      </dsp:txXfrm>
    </dsp:sp>
    <dsp:sp modelId="{570843F9-AE6A-4085-A4C3-2F861182F203}">
      <dsp:nvSpPr>
        <dsp:cNvPr id="0" name=""/>
        <dsp:cNvSpPr/>
      </dsp:nvSpPr>
      <dsp:spPr>
        <a:xfrm>
          <a:off x="2183173" y="2820118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simplest device to measure atmospheric pressure at a location. It consists of a glass tube closed at one end immersed in a container filled with mercury.</a:t>
          </a:r>
          <a:endParaRPr lang="en-US" sz="2100" kern="1200"/>
        </a:p>
      </dsp:txBody>
      <dsp:txXfrm>
        <a:off x="2206470" y="2843415"/>
        <a:ext cx="7437716" cy="748824"/>
      </dsp:txXfrm>
    </dsp:sp>
    <dsp:sp modelId="{B2460286-E04F-4400-8B50-4A32C7709D8E}">
      <dsp:nvSpPr>
        <dsp:cNvPr id="0" name=""/>
        <dsp:cNvSpPr/>
      </dsp:nvSpPr>
      <dsp:spPr>
        <a:xfrm>
          <a:off x="8215673" y="60921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2003" y="609217"/>
        <a:ext cx="284361" cy="389058"/>
      </dsp:txXfrm>
    </dsp:sp>
    <dsp:sp modelId="{71459A84-0DA7-4019-B387-E381952AE286}">
      <dsp:nvSpPr>
        <dsp:cNvPr id="0" name=""/>
        <dsp:cNvSpPr/>
      </dsp:nvSpPr>
      <dsp:spPr>
        <a:xfrm>
          <a:off x="8947036" y="154925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0032"/>
            <a:satOff val="4409"/>
            <a:lumOff val="-1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0032"/>
              <a:satOff val="4409"/>
              <a:lumOff val="-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3366" y="1549257"/>
        <a:ext cx="284361" cy="389058"/>
      </dsp:txXfrm>
    </dsp:sp>
    <dsp:sp modelId="{9F80C296-E8F9-40B0-8AD7-D3F739FF2E74}">
      <dsp:nvSpPr>
        <dsp:cNvPr id="0" name=""/>
        <dsp:cNvSpPr/>
      </dsp:nvSpPr>
      <dsp:spPr>
        <a:xfrm>
          <a:off x="9667483" y="248929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20064"/>
            <a:satOff val="8818"/>
            <a:lumOff val="-1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20064"/>
              <a:satOff val="8818"/>
              <a:lumOff val="-1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3813" y="2489297"/>
        <a:ext cx="284361" cy="38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7331E-2404-45A9-BC00-A8F943C44491}">
      <dsp:nvSpPr>
        <dsp:cNvPr id="0" name=""/>
        <dsp:cNvSpPr/>
      </dsp:nvSpPr>
      <dsp:spPr>
        <a:xfrm>
          <a:off x="0" y="0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- Aneroid barometer</a:t>
          </a:r>
          <a:endParaRPr lang="en-US" sz="2100" kern="1200"/>
        </a:p>
      </dsp:txBody>
      <dsp:txXfrm>
        <a:off x="23297" y="23297"/>
        <a:ext cx="7807164" cy="748824"/>
      </dsp:txXfrm>
    </dsp:sp>
    <dsp:sp modelId="{C3570202-C789-422E-A6B0-3E1AE2ACB9F1}">
      <dsp:nvSpPr>
        <dsp:cNvPr id="0" name=""/>
        <dsp:cNvSpPr/>
      </dsp:nvSpPr>
      <dsp:spPr>
        <a:xfrm>
          <a:off x="731363" y="940039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505900"/>
            <a:satOff val="3438"/>
            <a:lumOff val="-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 instrument used for measuring pressure as a method that does not involve liquid</a:t>
          </a:r>
          <a:endParaRPr lang="en-US" sz="2100" kern="1200"/>
        </a:p>
      </dsp:txBody>
      <dsp:txXfrm>
        <a:off x="754660" y="963336"/>
        <a:ext cx="7437716" cy="748824"/>
      </dsp:txXfrm>
    </dsp:sp>
    <dsp:sp modelId="{69C85A65-3851-4BF4-929E-2B3EE7BF8EA4}">
      <dsp:nvSpPr>
        <dsp:cNvPr id="0" name=""/>
        <dsp:cNvSpPr/>
      </dsp:nvSpPr>
      <dsp:spPr>
        <a:xfrm>
          <a:off x="1451810" y="1880079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1011800"/>
            <a:satOff val="6875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- Rain gauge</a:t>
          </a:r>
          <a:endParaRPr lang="en-US" sz="2100" kern="1200"/>
        </a:p>
      </dsp:txBody>
      <dsp:txXfrm>
        <a:off x="1475107" y="1903376"/>
        <a:ext cx="7448632" cy="748824"/>
      </dsp:txXfrm>
    </dsp:sp>
    <dsp:sp modelId="{37911840-A9DD-4563-B9D7-239FFB20D5D3}">
      <dsp:nvSpPr>
        <dsp:cNvPr id="0" name=""/>
        <dsp:cNvSpPr/>
      </dsp:nvSpPr>
      <dsp:spPr>
        <a:xfrm>
          <a:off x="2183173" y="2820118"/>
          <a:ext cx="8732695" cy="795418"/>
        </a:xfrm>
        <a:prstGeom prst="roundRect">
          <a:avLst>
            <a:gd name="adj" fmla="val 10000"/>
          </a:avLst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 instrument used by meteorologists and hydrologists to gather and measure the amount of liquid precipitation over an area in a predefined period of time</a:t>
          </a:r>
          <a:endParaRPr lang="en-US" sz="2100" kern="1200"/>
        </a:p>
      </dsp:txBody>
      <dsp:txXfrm>
        <a:off x="2206470" y="2843415"/>
        <a:ext cx="7437716" cy="748824"/>
      </dsp:txXfrm>
    </dsp:sp>
    <dsp:sp modelId="{16A37F28-F4CF-4224-A249-A1F509610098}">
      <dsp:nvSpPr>
        <dsp:cNvPr id="0" name=""/>
        <dsp:cNvSpPr/>
      </dsp:nvSpPr>
      <dsp:spPr>
        <a:xfrm>
          <a:off x="8215673" y="60921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2003" y="609217"/>
        <a:ext cx="284361" cy="389058"/>
      </dsp:txXfrm>
    </dsp:sp>
    <dsp:sp modelId="{D16BF9EF-8822-4D71-A252-0D16258BB7F8}">
      <dsp:nvSpPr>
        <dsp:cNvPr id="0" name=""/>
        <dsp:cNvSpPr/>
      </dsp:nvSpPr>
      <dsp:spPr>
        <a:xfrm>
          <a:off x="8947036" y="154925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0032"/>
            <a:satOff val="4409"/>
            <a:lumOff val="-1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0032"/>
              <a:satOff val="4409"/>
              <a:lumOff val="-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3366" y="1549257"/>
        <a:ext cx="284361" cy="389058"/>
      </dsp:txXfrm>
    </dsp:sp>
    <dsp:sp modelId="{3072E877-3F19-452B-A7F1-63F80F2F5A47}">
      <dsp:nvSpPr>
        <dsp:cNvPr id="0" name=""/>
        <dsp:cNvSpPr/>
      </dsp:nvSpPr>
      <dsp:spPr>
        <a:xfrm>
          <a:off x="9667483" y="2489297"/>
          <a:ext cx="517021" cy="517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20064"/>
            <a:satOff val="8818"/>
            <a:lumOff val="-1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20064"/>
              <a:satOff val="8818"/>
              <a:lumOff val="-1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3813" y="2489297"/>
        <a:ext cx="284361" cy="389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793C9-B54F-4988-BDAE-DDFBFB0298AD}">
      <dsp:nvSpPr>
        <dsp:cNvPr id="0" name=""/>
        <dsp:cNvSpPr/>
      </dsp:nvSpPr>
      <dsp:spPr>
        <a:xfrm>
          <a:off x="0" y="50430"/>
          <a:ext cx="6900512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Orographic lift – Occurs when an air mass is forced from a low elevation to a high elevation as it moves over rising terrain.</a:t>
          </a:r>
          <a:endParaRPr lang="en-US" sz="3200" kern="1200"/>
        </a:p>
      </dsp:txBody>
      <dsp:txXfrm>
        <a:off x="85444" y="135874"/>
        <a:ext cx="6729624" cy="1579432"/>
      </dsp:txXfrm>
    </dsp:sp>
    <dsp:sp modelId="{77440503-9DFA-4ABE-B247-A9A2587BBE5C}">
      <dsp:nvSpPr>
        <dsp:cNvPr id="0" name=""/>
        <dsp:cNvSpPr/>
      </dsp:nvSpPr>
      <dsp:spPr>
        <a:xfrm>
          <a:off x="0" y="1892910"/>
          <a:ext cx="6900512" cy="1750320"/>
        </a:xfrm>
        <a:prstGeom prst="roundRect">
          <a:avLst/>
        </a:prstGeom>
        <a:solidFill>
          <a:schemeClr val="accent2">
            <a:hueOff val="-758850"/>
            <a:satOff val="5156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A) They receive more rainfall than low lying areas because the temperature on top of the mountains is lower than the temperature at sea level.</a:t>
          </a:r>
          <a:endParaRPr lang="en-US" sz="3200" kern="1200"/>
        </a:p>
      </dsp:txBody>
      <dsp:txXfrm>
        <a:off x="85444" y="1978354"/>
        <a:ext cx="6729624" cy="1579432"/>
      </dsp:txXfrm>
    </dsp:sp>
    <dsp:sp modelId="{D3DE1927-83E8-4F11-94AC-FA4F59BD8097}">
      <dsp:nvSpPr>
        <dsp:cNvPr id="0" name=""/>
        <dsp:cNvSpPr/>
      </dsp:nvSpPr>
      <dsp:spPr>
        <a:xfrm>
          <a:off x="0" y="3735390"/>
          <a:ext cx="6900512" cy="1750320"/>
        </a:xfrm>
        <a:prstGeom prst="roundRect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B) Most common winds are from the west or south-west, which arrive from the Atlantic Ocean and pick up moisture.</a:t>
          </a:r>
          <a:endParaRPr lang="en-US" sz="3200" kern="1200"/>
        </a:p>
      </dsp:txBody>
      <dsp:txXfrm>
        <a:off x="85444" y="3820834"/>
        <a:ext cx="6729624" cy="1579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34E6-9377-427A-B441-D4398B93553D}">
      <dsp:nvSpPr>
        <dsp:cNvPr id="0" name=""/>
        <dsp:cNvSpPr/>
      </dsp:nvSpPr>
      <dsp:spPr>
        <a:xfrm>
          <a:off x="0" y="3000"/>
          <a:ext cx="6900512" cy="26945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/>
            <a:t>- The seasons are caused by the direction of the Earth's axis pointing relative to the Sun</a:t>
          </a:r>
          <a:endParaRPr lang="en-US" sz="4900" kern="1200"/>
        </a:p>
      </dsp:txBody>
      <dsp:txXfrm>
        <a:off x="131535" y="134535"/>
        <a:ext cx="6637442" cy="2431440"/>
      </dsp:txXfrm>
    </dsp:sp>
    <dsp:sp modelId="{34B3658F-A41C-4D76-AEBA-B68EF6FB8A5E}">
      <dsp:nvSpPr>
        <dsp:cNvPr id="0" name=""/>
        <dsp:cNvSpPr/>
      </dsp:nvSpPr>
      <dsp:spPr>
        <a:xfrm>
          <a:off x="0" y="2838630"/>
          <a:ext cx="6900512" cy="2694510"/>
        </a:xfrm>
        <a:prstGeom prst="roundRect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/>
            <a:t>- As the Earth orbits the Sun, the tilt of the Earth's axis stays lined up with the North Star</a:t>
          </a:r>
          <a:endParaRPr lang="en-US" sz="4900" kern="1200"/>
        </a:p>
      </dsp:txBody>
      <dsp:txXfrm>
        <a:off x="131535" y="2970165"/>
        <a:ext cx="6637442" cy="2431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B4C6F-B0E6-4DCF-A7AA-464F7CC9C1D4}">
      <dsp:nvSpPr>
        <dsp:cNvPr id="0" name=""/>
        <dsp:cNvSpPr/>
      </dsp:nvSpPr>
      <dsp:spPr>
        <a:xfrm>
          <a:off x="0" y="3000"/>
          <a:ext cx="6900512" cy="26945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/>
            <a:t>- When the positive and negative charges grow large enough, a giant spark occurs between the two charges within the cloud.</a:t>
          </a:r>
          <a:endParaRPr lang="en-US" sz="4900" kern="1200"/>
        </a:p>
      </dsp:txBody>
      <dsp:txXfrm>
        <a:off x="131535" y="134535"/>
        <a:ext cx="6637442" cy="2431440"/>
      </dsp:txXfrm>
    </dsp:sp>
    <dsp:sp modelId="{82F86410-E084-4D57-A4A3-82BD9FA72039}">
      <dsp:nvSpPr>
        <dsp:cNvPr id="0" name=""/>
        <dsp:cNvSpPr/>
      </dsp:nvSpPr>
      <dsp:spPr>
        <a:xfrm>
          <a:off x="0" y="2838630"/>
          <a:ext cx="6900512" cy="2694510"/>
        </a:xfrm>
        <a:prstGeom prst="roundRect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/>
            <a:t>- Thunder is caused by lightning</a:t>
          </a:r>
          <a:endParaRPr lang="en-US" sz="4900" kern="1200"/>
        </a:p>
      </dsp:txBody>
      <dsp:txXfrm>
        <a:off x="131535" y="2970165"/>
        <a:ext cx="6637442" cy="2431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E225-A08C-4569-8928-5E3905391A9D}">
      <dsp:nvSpPr>
        <dsp:cNvPr id="0" name=""/>
        <dsp:cNvSpPr/>
      </dsp:nvSpPr>
      <dsp:spPr>
        <a:xfrm>
          <a:off x="5337476" y="1378033"/>
          <a:ext cx="1325041" cy="630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735"/>
              </a:lnTo>
              <a:lnTo>
                <a:pt x="1325041" y="429735"/>
              </a:lnTo>
              <a:lnTo>
                <a:pt x="1325041" y="6305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24A22-17A4-4AB7-924B-D63C8E76BA77}">
      <dsp:nvSpPr>
        <dsp:cNvPr id="0" name=""/>
        <dsp:cNvSpPr/>
      </dsp:nvSpPr>
      <dsp:spPr>
        <a:xfrm>
          <a:off x="4012434" y="1378033"/>
          <a:ext cx="1325041" cy="630599"/>
        </a:xfrm>
        <a:custGeom>
          <a:avLst/>
          <a:gdLst/>
          <a:ahLst/>
          <a:cxnLst/>
          <a:rect l="0" t="0" r="0" b="0"/>
          <a:pathLst>
            <a:path>
              <a:moveTo>
                <a:pt x="1325041" y="0"/>
              </a:moveTo>
              <a:lnTo>
                <a:pt x="1325041" y="429735"/>
              </a:lnTo>
              <a:lnTo>
                <a:pt x="0" y="429735"/>
              </a:lnTo>
              <a:lnTo>
                <a:pt x="0" y="6305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88EC1-383B-486A-9461-F47CD04FB22C}">
      <dsp:nvSpPr>
        <dsp:cNvPr id="0" name=""/>
        <dsp:cNvSpPr/>
      </dsp:nvSpPr>
      <dsp:spPr>
        <a:xfrm>
          <a:off x="4253351" y="1194"/>
          <a:ext cx="2168249" cy="1376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9132F-C031-4F10-BCB5-0C246C4AD2DC}">
      <dsp:nvSpPr>
        <dsp:cNvPr id="0" name=""/>
        <dsp:cNvSpPr/>
      </dsp:nvSpPr>
      <dsp:spPr>
        <a:xfrm>
          <a:off x="4494267" y="230065"/>
          <a:ext cx="2168249" cy="1376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 convection is the circular motion that happens when warmer air or liquid rises</a:t>
          </a:r>
          <a:endParaRPr lang="en-US" sz="2300" kern="1200"/>
        </a:p>
      </dsp:txBody>
      <dsp:txXfrm>
        <a:off x="4534593" y="270391"/>
        <a:ext cx="2087597" cy="1296186"/>
      </dsp:txXfrm>
    </dsp:sp>
    <dsp:sp modelId="{54F05C39-76E1-4CBC-B10D-742AADB0B5C0}">
      <dsp:nvSpPr>
        <dsp:cNvPr id="0" name=""/>
        <dsp:cNvSpPr/>
      </dsp:nvSpPr>
      <dsp:spPr>
        <a:xfrm>
          <a:off x="2928309" y="2008632"/>
          <a:ext cx="2168249" cy="1376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A2E9A-F98F-4CF4-AE0E-5E722A24ACA0}">
      <dsp:nvSpPr>
        <dsp:cNvPr id="0" name=""/>
        <dsp:cNvSpPr/>
      </dsp:nvSpPr>
      <dsp:spPr>
        <a:xfrm>
          <a:off x="3169226" y="2237503"/>
          <a:ext cx="2168249" cy="1376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Convection currents on a large-scale cause global wind</a:t>
          </a:r>
          <a:endParaRPr lang="en-US" sz="2300" kern="1200"/>
        </a:p>
      </dsp:txBody>
      <dsp:txXfrm>
        <a:off x="3209552" y="2277829"/>
        <a:ext cx="2087597" cy="1296186"/>
      </dsp:txXfrm>
    </dsp:sp>
    <dsp:sp modelId="{A3A1616B-4489-4009-A333-19CEC9C9969C}">
      <dsp:nvSpPr>
        <dsp:cNvPr id="0" name=""/>
        <dsp:cNvSpPr/>
      </dsp:nvSpPr>
      <dsp:spPr>
        <a:xfrm>
          <a:off x="5578392" y="2008632"/>
          <a:ext cx="2168249" cy="1376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8022B-D056-4F36-AEE7-637DD1149D72}">
      <dsp:nvSpPr>
        <dsp:cNvPr id="0" name=""/>
        <dsp:cNvSpPr/>
      </dsp:nvSpPr>
      <dsp:spPr>
        <a:xfrm>
          <a:off x="5819309" y="2237503"/>
          <a:ext cx="2168249" cy="1376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Convection currents on a small- scale cause local wind</a:t>
          </a:r>
          <a:endParaRPr lang="en-US" sz="2300" kern="1200"/>
        </a:p>
      </dsp:txBody>
      <dsp:txXfrm>
        <a:off x="5859635" y="2277829"/>
        <a:ext cx="2087597" cy="1296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1DFDD-CF5C-4F8A-B259-BC2C185982F7}">
      <dsp:nvSpPr>
        <dsp:cNvPr id="0" name=""/>
        <dsp:cNvSpPr/>
      </dsp:nvSpPr>
      <dsp:spPr>
        <a:xfrm>
          <a:off x="0" y="15870"/>
          <a:ext cx="6900512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Radar – Measures the velocity of objects such as drops of precipitation</a:t>
          </a:r>
          <a:endParaRPr lang="en-US" sz="4400" kern="1200"/>
        </a:p>
      </dsp:txBody>
      <dsp:txXfrm>
        <a:off x="85444" y="101314"/>
        <a:ext cx="6729624" cy="1579432"/>
      </dsp:txXfrm>
    </dsp:sp>
    <dsp:sp modelId="{9FF6F801-A564-47A4-BAA5-A6F81DB71D62}">
      <dsp:nvSpPr>
        <dsp:cNvPr id="0" name=""/>
        <dsp:cNvSpPr/>
      </dsp:nvSpPr>
      <dsp:spPr>
        <a:xfrm>
          <a:off x="0" y="1892910"/>
          <a:ext cx="6900512" cy="1750320"/>
        </a:xfrm>
        <a:prstGeom prst="roundRect">
          <a:avLst/>
        </a:prstGeom>
        <a:solidFill>
          <a:schemeClr val="accent2">
            <a:hueOff val="-758850"/>
            <a:satOff val="5156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Satellites – Instruments such as radiometers scan the Earth to form images</a:t>
          </a:r>
          <a:endParaRPr lang="en-US" sz="4400" kern="1200"/>
        </a:p>
      </dsp:txBody>
      <dsp:txXfrm>
        <a:off x="85444" y="1978354"/>
        <a:ext cx="6729624" cy="1579432"/>
      </dsp:txXfrm>
    </dsp:sp>
    <dsp:sp modelId="{222A3DF6-9F20-44FB-8925-F432B79DFFB2}">
      <dsp:nvSpPr>
        <dsp:cNvPr id="0" name=""/>
        <dsp:cNvSpPr/>
      </dsp:nvSpPr>
      <dsp:spPr>
        <a:xfrm>
          <a:off x="0" y="3769950"/>
          <a:ext cx="6900512" cy="1750320"/>
        </a:xfrm>
        <a:prstGeom prst="roundRect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Computers – Helps meterorologists predict the weather</a:t>
          </a:r>
          <a:endParaRPr lang="en-US" sz="4400" kern="1200"/>
        </a:p>
      </dsp:txBody>
      <dsp:txXfrm>
        <a:off x="85444" y="3855394"/>
        <a:ext cx="6729624" cy="1579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3ABBD-E145-432A-B189-4DA9AC563FF4}">
      <dsp:nvSpPr>
        <dsp:cNvPr id="0" name=""/>
        <dsp:cNvSpPr/>
      </dsp:nvSpPr>
      <dsp:spPr>
        <a:xfrm>
          <a:off x="0" y="228720"/>
          <a:ext cx="6900512" cy="2474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Jet stream : Slim strips of strong winds have a huge influence on climate, as they can push air masses around and affect weather patterns</a:t>
          </a:r>
          <a:endParaRPr lang="en-US" sz="4500" kern="1200"/>
        </a:p>
      </dsp:txBody>
      <dsp:txXfrm>
        <a:off x="120798" y="349518"/>
        <a:ext cx="6658916" cy="2232954"/>
      </dsp:txXfrm>
    </dsp:sp>
    <dsp:sp modelId="{8A850F1D-44A5-49B4-B1D4-0B378CA69635}">
      <dsp:nvSpPr>
        <dsp:cNvPr id="0" name=""/>
        <dsp:cNvSpPr/>
      </dsp:nvSpPr>
      <dsp:spPr>
        <a:xfrm>
          <a:off x="0" y="2832870"/>
          <a:ext cx="6900512" cy="2474550"/>
        </a:xfrm>
        <a:prstGeom prst="roundRect">
          <a:avLst/>
        </a:prstGeom>
        <a:solidFill>
          <a:schemeClr val="accent2">
            <a:hueOff val="-1517700"/>
            <a:satOff val="10313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Volcano eruption : The gases and dust particles thrown into the atmosphere during volcanic eruptions have influence on climate</a:t>
          </a:r>
          <a:endParaRPr lang="en-US" sz="4500" kern="1200"/>
        </a:p>
      </dsp:txBody>
      <dsp:txXfrm>
        <a:off x="120798" y="2953668"/>
        <a:ext cx="6658916" cy="2232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591FC-14C4-4543-9C2D-716A092BF675}" type="datetimeFigureOut">
              <a:rPr lang="en-US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A105-E4E4-43E2-BCFB-4EFA32E1AB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Intracloud lightning -  Most common type of lightning</a:t>
            </a:r>
          </a:p>
          <a:p>
            <a:r>
              <a:rPr lang="en-US">
                <a:cs typeface="Calibri"/>
              </a:rPr>
              <a:t>Cloud to ground -  Lowers a path of negative electricity towards the ground in a series of spurts</a:t>
            </a:r>
          </a:p>
          <a:p>
            <a:r>
              <a:rPr lang="en-US">
                <a:cs typeface="Calibri"/>
              </a:rPr>
              <a:t>Cloud to cloud -  Lightning occurs between two or more separate clouds</a:t>
            </a:r>
          </a:p>
          <a:p>
            <a:r>
              <a:rPr lang="en-US">
                <a:cs typeface="Calibri"/>
              </a:rPr>
              <a:t>Ground to cloud -  Inverted form of a cloud to ground</a:t>
            </a:r>
          </a:p>
          <a:p>
            <a:r>
              <a:rPr lang="en-US">
                <a:cs typeface="Calibri"/>
              </a:rPr>
              <a:t>Heat lightning -  A distant thunderstorm too far away to see the actual cloud to ground flash or hear accompanying thunder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Ball lightning – According to Lowke, this occurs in houses and aeroplanes when a stream of ions accumulates on the outside of a glass window and the resulting electric field on the other side excites air molecules to form a ball discharge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FA105-E4E4-43E2-BCFB-4EFA32E1AB3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4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/>
                <a:cs typeface="Calibri Light"/>
              </a:rPr>
              <a:t>Weather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>
                <a:latin typeface="Franklin Gothic Medium"/>
                <a:cs typeface="Calibri Light"/>
              </a:rPr>
              <a:t>Why is it possible to be rainy on one side of the mountain range and dry on the other?</a:t>
            </a:r>
            <a:endParaRPr lang="en-US" sz="4200">
              <a:latin typeface="Franklin Gothic Medium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1EA7B-182D-490A-8CF1-491C46512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132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81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5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latin typeface="Franklin Gothic Medium"/>
                <a:ea typeface="+mj-lt"/>
                <a:cs typeface="+mj-lt"/>
              </a:rPr>
              <a:t>Show with the help of a diagram how the earth's relationship to the sun produces the seasons</a:t>
            </a:r>
            <a:endParaRPr lang="en-US" sz="3300">
              <a:latin typeface="Franklin Gothic Medium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6CA895-EF4E-40A4-818E-1401910F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76588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89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-247804" y="-720944"/>
            <a:ext cx="17007222" cy="956895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6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>
                <a:latin typeface="Franklin Gothic Medium"/>
              </a:rPr>
              <a:t>What causes lightning and thunder?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6B1C976-2DA0-429A-994D-E7AAFD4A4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4769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77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Franklin Gothic Medium"/>
              </a:rPr>
              <a:t>What are the different types of lightning?</a:t>
            </a:r>
            <a:endParaRPr lang="en-US" sz="4400" dirty="0"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B220-9388-4AB8-A560-3B3BC679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b="1">
                <a:latin typeface="Calibri Light"/>
                <a:cs typeface="Calibri Light"/>
              </a:rPr>
              <a:t>Intracloud lightning</a:t>
            </a:r>
          </a:p>
          <a:p>
            <a:pPr marL="457200" indent="-457200"/>
            <a:r>
              <a:rPr lang="en-US" b="1">
                <a:latin typeface="Calibri Light"/>
                <a:cs typeface="Calibri Light"/>
              </a:rPr>
              <a:t>Cloud-to-ground lightning</a:t>
            </a:r>
          </a:p>
          <a:p>
            <a:pPr marL="457200" indent="-457200"/>
            <a:r>
              <a:rPr lang="en-US" b="1">
                <a:latin typeface="Calibri Light"/>
                <a:cs typeface="Calibri Light"/>
              </a:rPr>
              <a:t>Cloud-to-cloud lightning</a:t>
            </a:r>
          </a:p>
          <a:p>
            <a:pPr marL="457200" indent="-457200"/>
            <a:r>
              <a:rPr lang="en-US" b="1">
                <a:latin typeface="Calibri Light"/>
                <a:cs typeface="Calibri Light"/>
              </a:rPr>
              <a:t>Ground-to-cloud lighning</a:t>
            </a:r>
          </a:p>
          <a:p>
            <a:pPr marL="457200" indent="-457200"/>
            <a:r>
              <a:rPr lang="en-US" b="1">
                <a:latin typeface="Calibri Light"/>
                <a:cs typeface="Calibri Light"/>
              </a:rPr>
              <a:t>Heat lightning or summer lightning</a:t>
            </a:r>
          </a:p>
          <a:p>
            <a:pPr marL="457200" indent="-457200"/>
            <a:r>
              <a:rPr lang="en-US" b="1">
                <a:latin typeface="Calibri Light"/>
                <a:cs typeface="Calibri Light"/>
              </a:rPr>
              <a:t>Ball lightning</a:t>
            </a:r>
            <a:endParaRPr lang="en-US" b="1" dirty="0">
              <a:latin typeface="Calibri Light"/>
              <a:cs typeface="Calibri Light"/>
            </a:endParaRPr>
          </a:p>
        </p:txBody>
      </p:sp>
      <p:pic>
        <p:nvPicPr>
          <p:cNvPr id="4" name="Picture 4" descr="A picture containing outdoor, light, bright, water&#10;&#10;Description generated with very high confidence">
            <a:extLst>
              <a:ext uri="{FF2B5EF4-FFF2-40B4-BE49-F238E27FC236}">
                <a16:creationId xmlns:a16="http://schemas.microsoft.com/office/drawing/2014/main" id="{1823BD83-7ACB-4A9F-8909-CEE03098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911571"/>
            <a:ext cx="2824602" cy="1663510"/>
          </a:xfrm>
          <a:prstGeom prst="rect">
            <a:avLst/>
          </a:prstGeom>
        </p:spPr>
      </p:pic>
      <p:pic>
        <p:nvPicPr>
          <p:cNvPr id="6" name="Picture 6" descr="A picture containing outdoor, water, flying, mountain&#10;&#10;Description generated with very high confidence">
            <a:extLst>
              <a:ext uri="{FF2B5EF4-FFF2-40B4-BE49-F238E27FC236}">
                <a16:creationId xmlns:a16="http://schemas.microsoft.com/office/drawing/2014/main" id="{99AF7843-D672-478E-99EB-D5D2F598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43" y="3462158"/>
            <a:ext cx="2017059" cy="1773986"/>
          </a:xfrm>
          <a:prstGeom prst="rect">
            <a:avLst/>
          </a:prstGeom>
        </p:spPr>
      </p:pic>
      <p:pic>
        <p:nvPicPr>
          <p:cNvPr id="10" name="Picture 11" descr="A picture containing nature, flying, water, air&#10;&#10;Description generated with very high confidence">
            <a:extLst>
              <a:ext uri="{FF2B5EF4-FFF2-40B4-BE49-F238E27FC236}">
                <a16:creationId xmlns:a16="http://schemas.microsoft.com/office/drawing/2014/main" id="{6A3330D3-1B8A-4CC2-8A74-1652C008BF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57" b="6024"/>
          <a:stretch/>
        </p:blipFill>
        <p:spPr>
          <a:xfrm>
            <a:off x="8530118" y="3571850"/>
            <a:ext cx="2831911" cy="1756692"/>
          </a:xfrm>
          <a:prstGeom prst="rect">
            <a:avLst/>
          </a:prstGeom>
        </p:spPr>
      </p:pic>
      <p:pic>
        <p:nvPicPr>
          <p:cNvPr id="14" name="Picture 14" descr="A close up of a fire&#10;&#10;Description generated with high confidence">
            <a:extLst>
              <a:ext uri="{FF2B5EF4-FFF2-40B4-BE49-F238E27FC236}">
                <a16:creationId xmlns:a16="http://schemas.microsoft.com/office/drawing/2014/main" id="{3DC27104-9EF5-498B-9BDC-EBE1B4022E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14" b="23313"/>
          <a:stretch/>
        </p:blipFill>
        <p:spPr>
          <a:xfrm>
            <a:off x="5735467" y="5150902"/>
            <a:ext cx="2805091" cy="1689669"/>
          </a:xfrm>
          <a:prstGeom prst="rect">
            <a:avLst/>
          </a:prstGeom>
        </p:spPr>
      </p:pic>
      <p:pic>
        <p:nvPicPr>
          <p:cNvPr id="16" name="Picture 16" descr="A picture containing nature, dark, water, mountain&#10;&#10;Description generated with very high confidence">
            <a:extLst>
              <a:ext uri="{FF2B5EF4-FFF2-40B4-BE49-F238E27FC236}">
                <a16:creationId xmlns:a16="http://schemas.microsoft.com/office/drawing/2014/main" id="{73DC4224-9B9D-4054-B58A-8EE517966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131" y="5127395"/>
            <a:ext cx="2815087" cy="1711821"/>
          </a:xfrm>
          <a:prstGeom prst="rect">
            <a:avLst/>
          </a:prstGeom>
        </p:spPr>
      </p:pic>
      <p:pic>
        <p:nvPicPr>
          <p:cNvPr id="18" name="Picture 18" descr="A close up of smoke&#10;&#10;Description generated with high confidence">
            <a:extLst>
              <a:ext uri="{FF2B5EF4-FFF2-40B4-BE49-F238E27FC236}">
                <a16:creationId xmlns:a16="http://schemas.microsoft.com/office/drawing/2014/main" id="{3D2761FF-6464-42AA-8777-E3C03BC29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702" y="1919099"/>
            <a:ext cx="2731994" cy="18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7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latin typeface="Franklin Gothic Medium"/>
                <a:ea typeface="+mj-lt"/>
                <a:cs typeface="+mj-lt"/>
              </a:rPr>
              <a:t>Show with the help of a diagram what a convection is. What is its relation to winds?</a:t>
            </a:r>
            <a:endParaRPr lang="en-US" sz="4000" b="1">
              <a:latin typeface="Franklin Gothic Medium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D96FD9E-C2E1-4235-AD4D-F165D91B3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52367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05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8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latin typeface="Franklin Gothic Medium"/>
                <a:ea typeface="+mj-lt"/>
                <a:cs typeface="+mj-lt"/>
              </a:rPr>
              <a:t>Explain how radar, satellite, and computers are used in weatherforecasting</a:t>
            </a:r>
            <a:endParaRPr lang="en-US" sz="2400">
              <a:latin typeface="Franklin Gothic Medium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3B7E868-9138-4FDC-B48C-777D71FF9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7787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1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9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 b="1">
                <a:latin typeface="Franklin Gothic Medium"/>
                <a:ea typeface="+mj-lt"/>
                <a:cs typeface="+mj-lt"/>
              </a:rPr>
              <a:t>Tell how the following can affect weather</a:t>
            </a:r>
            <a:endParaRPr lang="en-US" sz="6000">
              <a:latin typeface="Franklin Gothic Medium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2367F23-4E4B-428D-8C3C-B4E786B26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071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64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solidFill>
                  <a:schemeClr val="bg1"/>
                </a:solidFill>
                <a:latin typeface="Bookman Old Style"/>
                <a:cs typeface="Calibri Light"/>
              </a:rPr>
              <a:t>Requirement 10</a:t>
            </a:r>
            <a:endParaRPr lang="en-US" sz="8800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b="1">
                <a:latin typeface="Franklin Gothic Medium"/>
              </a:rPr>
              <a:t>Make a drawing showing the water cycle in weather</a:t>
            </a:r>
            <a:endParaRPr lang="en-US" sz="4900">
              <a:latin typeface="Franklin Gothic Medium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8100" cap="rnd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2DF6658D-20D8-46A1-8D0B-C00ADA62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767" y="-2913"/>
            <a:ext cx="6984579" cy="68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solidFill>
                  <a:schemeClr val="bg1"/>
                </a:solidFill>
                <a:latin typeface="Bookman Old Style"/>
                <a:cs typeface="Calibri Light"/>
              </a:rPr>
              <a:t>Requirement 11</a:t>
            </a:r>
            <a:endParaRPr lang="en-US" sz="8800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>
                <a:latin typeface="Franklin Gothic Medium"/>
                <a:ea typeface="+mj-lt"/>
                <a:cs typeface="+mj-lt"/>
              </a:rPr>
              <a:t>Make a simple wind vane or rain gauge </a:t>
            </a:r>
            <a:endParaRPr lang="en-US" sz="6100">
              <a:latin typeface="Franklin Gothic Medium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8100" cap="rnd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B220-9388-4AB8-A560-3B3BC679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Rain Gauge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Equipment: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2 litre bottle 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Some stones or pebbles 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Tape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Marker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A ruler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300" b="1">
                <a:latin typeface="Calibri Light"/>
                <a:ea typeface="+mn-lt"/>
                <a:cs typeface="+mn-lt"/>
              </a:rPr>
              <a:t>Water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Instructions: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1. Cut the top of the 2 litre bottle 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2. Place some stones in the bottom of the bottle. Turn the top upside down and tape it to the bottle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3. Use a ruler and marker pen to make a scale on the bottle.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00" b="1">
                <a:latin typeface="Calibri Light"/>
                <a:ea typeface="+mn-lt"/>
                <a:cs typeface="+mn-lt"/>
              </a:rPr>
              <a:t>4. Pour water into the bottle until it reaches the bottom strip on the scale. </a:t>
            </a:r>
            <a:endParaRPr lang="en-US" sz="1300">
              <a:latin typeface="Calibri Light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900" b="1">
              <a:latin typeface="Calibri Light"/>
              <a:cs typeface="Calibri Light"/>
            </a:endParaRPr>
          </a:p>
        </p:txBody>
      </p:sp>
      <p:pic>
        <p:nvPicPr>
          <p:cNvPr id="4" name="Picture 4" descr="A picture containing indoor, sitting, table, white&#10;&#10;Description generated with very high confidence">
            <a:extLst>
              <a:ext uri="{FF2B5EF4-FFF2-40B4-BE49-F238E27FC236}">
                <a16:creationId xmlns:a16="http://schemas.microsoft.com/office/drawing/2014/main" id="{E5EC361D-2598-48B0-89EC-C525E6620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7" r="-1" b="-1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04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solidFill>
                  <a:schemeClr val="bg1"/>
                </a:solidFill>
                <a:latin typeface="Bookman Old Style"/>
                <a:cs typeface="Calibri Light"/>
              </a:rPr>
              <a:t>Requirement 12</a:t>
            </a:r>
            <a:endParaRPr lang="en-US" sz="8800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>
                <a:latin typeface="Franklin Gothic Medium"/>
                <a:cs typeface="Calibri Light"/>
              </a:rPr>
              <a:t>Keep a weather chart for one week and record readings at 12-hour intervals. </a:t>
            </a:r>
            <a:endParaRPr lang="en-US" sz="3800">
              <a:latin typeface="Franklin Gothic Medium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6E5490-E8D3-4F2B-918E-FD14E763B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9555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99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latin typeface="Franklin Gothic Medium"/>
                <a:cs typeface="Calibri Light"/>
              </a:rPr>
              <a:t>Explain how each of the following is formed:</a:t>
            </a:r>
            <a:endParaRPr lang="en-US" sz="4000">
              <a:latin typeface="Franklin Gothic Medium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F64E384-23F5-44D1-A928-264724039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545326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3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2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9173"/>
            <a:ext cx="3475383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>
                <a:latin typeface="Franklin Gothic Medium"/>
              </a:rPr>
              <a:t>Identify either in the sky or from pictures the following types of clouds:</a:t>
            </a:r>
            <a:endParaRPr lang="en-US" sz="2600">
              <a:latin typeface="Franklin Gothic Medium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49173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B220-9388-4AB8-A560-3B3BC679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749173"/>
            <a:ext cx="696645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300" b="1">
              <a:latin typeface="Calibri Light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300" b="1" dirty="0">
              <a:latin typeface="Calibri Light"/>
              <a:ea typeface="+mn-lt"/>
              <a:cs typeface="+mn-lt"/>
            </a:endParaRPr>
          </a:p>
        </p:txBody>
      </p:sp>
      <p:pic>
        <p:nvPicPr>
          <p:cNvPr id="6" name="Picture 6" descr="A group of clouds in the sky&#10;&#10;Description generated with high confidence">
            <a:extLst>
              <a:ext uri="{FF2B5EF4-FFF2-40B4-BE49-F238E27FC236}">
                <a16:creationId xmlns:a16="http://schemas.microsoft.com/office/drawing/2014/main" id="{25413FBB-7274-464E-B017-62FBCFD9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0" r="7018" b="1"/>
          <a:stretch/>
        </p:blipFill>
        <p:spPr>
          <a:xfrm>
            <a:off x="3293395" y="3010391"/>
            <a:ext cx="2565594" cy="1619276"/>
          </a:xfrm>
          <a:prstGeom prst="rect">
            <a:avLst/>
          </a:prstGeom>
        </p:spPr>
      </p:pic>
      <p:pic>
        <p:nvPicPr>
          <p:cNvPr id="8" name="Picture 8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1646A3E6-BB1C-43A7-AFC3-7F55DA99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9" r="8206" b="-2"/>
          <a:stretch/>
        </p:blipFill>
        <p:spPr>
          <a:xfrm>
            <a:off x="6390302" y="3011438"/>
            <a:ext cx="2621049" cy="1619923"/>
          </a:xfrm>
          <a:prstGeom prst="rect">
            <a:avLst/>
          </a:prstGeom>
        </p:spPr>
      </p:pic>
      <p:pic>
        <p:nvPicPr>
          <p:cNvPr id="10" name="Picture 11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1D226FAC-3964-43F6-8298-9D9AEE0CC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74" r="3" b="3"/>
          <a:stretch/>
        </p:blipFill>
        <p:spPr>
          <a:xfrm>
            <a:off x="9278638" y="3003267"/>
            <a:ext cx="2626755" cy="1639229"/>
          </a:xfrm>
          <a:prstGeom prst="rect">
            <a:avLst/>
          </a:prstGeom>
        </p:spPr>
      </p:pic>
      <p:pic>
        <p:nvPicPr>
          <p:cNvPr id="4" name="Picture 4" descr="A close up of a cloud&#10;&#10;Description generated with high confidence">
            <a:extLst>
              <a:ext uri="{FF2B5EF4-FFF2-40B4-BE49-F238E27FC236}">
                <a16:creationId xmlns:a16="http://schemas.microsoft.com/office/drawing/2014/main" id="{A7B8EE58-9674-434D-8DD3-F17212477C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58" r="15659" b="-1"/>
          <a:stretch/>
        </p:blipFill>
        <p:spPr>
          <a:xfrm>
            <a:off x="338110" y="3005614"/>
            <a:ext cx="2584992" cy="1627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96A6B-D93A-45F8-9A9E-C3846882E14C}"/>
              </a:ext>
            </a:extLst>
          </p:cNvPr>
          <p:cNvSpPr txBox="1"/>
          <p:nvPr/>
        </p:nvSpPr>
        <p:spPr>
          <a:xfrm>
            <a:off x="6641609" y="235053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Stratus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B3BD9-D5C3-4CA9-BED8-53F7BD8C83C5}"/>
              </a:ext>
            </a:extLst>
          </p:cNvPr>
          <p:cNvSpPr txBox="1"/>
          <p:nvPr/>
        </p:nvSpPr>
        <p:spPr>
          <a:xfrm>
            <a:off x="9441770" y="242242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Nimbus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11ED2-5FA3-4649-9691-7BBCA2385B9A}"/>
              </a:ext>
            </a:extLst>
          </p:cNvPr>
          <p:cNvSpPr txBox="1"/>
          <p:nvPr/>
        </p:nvSpPr>
        <p:spPr>
          <a:xfrm>
            <a:off x="3352845" y="235053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Cumulus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F746B-77E7-4792-8338-04745E94E294}"/>
              </a:ext>
            </a:extLst>
          </p:cNvPr>
          <p:cNvSpPr txBox="1"/>
          <p:nvPr/>
        </p:nvSpPr>
        <p:spPr>
          <a:xfrm>
            <a:off x="546977" y="235053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Cirrus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16255-95A1-4914-A4EE-91C5560E694D}"/>
              </a:ext>
            </a:extLst>
          </p:cNvPr>
          <p:cNvSpPr txBox="1"/>
          <p:nvPr/>
        </p:nvSpPr>
        <p:spPr>
          <a:xfrm>
            <a:off x="554067" y="51979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Associated with fair weather</a:t>
            </a:r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81274-AF77-40E3-B36F-FBDD782CAE37}"/>
              </a:ext>
            </a:extLst>
          </p:cNvPr>
          <p:cNvSpPr txBox="1"/>
          <p:nvPr/>
        </p:nvSpPr>
        <p:spPr>
          <a:xfrm>
            <a:off x="3213878" y="512606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During cool and rainy weather</a:t>
            </a:r>
            <a:endParaRPr lang="en-US" sz="24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E7E21-54B6-4079-83EF-91D60CCD7B1A}"/>
              </a:ext>
            </a:extLst>
          </p:cNvPr>
          <p:cNvSpPr txBox="1"/>
          <p:nvPr/>
        </p:nvSpPr>
        <p:spPr>
          <a:xfrm>
            <a:off x="6333765" y="5197954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Usually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bring precipitation,  although if </a:t>
            </a:r>
            <a:r>
              <a:rPr lang="en-US" sz="2000" b="1" dirty="0">
                <a:ea typeface="+mn-lt"/>
                <a:cs typeface="+mn-lt"/>
              </a:rPr>
              <a:t>sufficiently low in altitude to become fog, drizzle or mist may result.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B0F35-E784-4474-BD49-508CCEA58810}"/>
              </a:ext>
            </a:extLst>
          </p:cNvPr>
          <p:cNvSpPr txBox="1"/>
          <p:nvPr/>
        </p:nvSpPr>
        <p:spPr>
          <a:xfrm>
            <a:off x="9223614" y="519795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Found during rain storms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029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3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latin typeface="Franklin Gothic Medium"/>
                <a:ea typeface="+mj-lt"/>
                <a:cs typeface="+mj-lt"/>
              </a:rPr>
              <a:t>What kind of weather is associated with each?</a:t>
            </a:r>
            <a:endParaRPr lang="en-US" sz="4000">
              <a:latin typeface="Franklin Gothic Medium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8D2C24-5BBA-46D2-A1D1-B1DFE1D7F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31066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CEF1-D9BB-41A5-A523-D96DDF5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endParaRPr lang="en-US" sz="7200" b="1">
              <a:latin typeface="Modern Love"/>
              <a:cs typeface="Calibri Light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E38E1"/>
          </a:solidFill>
          <a:ln w="34925">
            <a:solidFill>
              <a:srgbClr val="8E3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B8DEB-2C98-411E-BE45-38C34874A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055901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79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5A97-F3AA-4711-9CEE-D88B4951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676" r="6" b="1506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ookman Old Style"/>
                <a:cs typeface="Calibri Light"/>
              </a:rPr>
              <a:t>Requirement 4</a:t>
            </a:r>
            <a:endParaRPr lang="en-US" dirty="0">
              <a:solidFill>
                <a:schemeClr val="bg1"/>
              </a:solidFill>
              <a:latin typeface="Bookman Old Style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233E35"/>
      </a:dk2>
      <a:lt2>
        <a:srgbClr val="E5E8E2"/>
      </a:lt2>
      <a:accent1>
        <a:srgbClr val="8E38E1"/>
      </a:accent1>
      <a:accent2>
        <a:srgbClr val="6154D9"/>
      </a:accent2>
      <a:accent3>
        <a:srgbClr val="3069E0"/>
      </a:accent3>
      <a:accent4>
        <a:srgbClr val="1EA0CE"/>
      </a:accent4>
      <a:accent5>
        <a:srgbClr val="27B6A0"/>
      </a:accent5>
      <a:accent6>
        <a:srgbClr val="1CBC60"/>
      </a:accent6>
      <a:hlink>
        <a:srgbClr val="5F9030"/>
      </a:hlink>
      <a:folHlink>
        <a:srgbClr val="848484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SketchyVTI</vt:lpstr>
      <vt:lpstr>Weather</vt:lpstr>
      <vt:lpstr>Requirement 1</vt:lpstr>
      <vt:lpstr>Explain how each of the following is formed:</vt:lpstr>
      <vt:lpstr>Requirement 2</vt:lpstr>
      <vt:lpstr>Identify either in the sky or from pictures the following types of clouds:</vt:lpstr>
      <vt:lpstr>Requirement 3</vt:lpstr>
      <vt:lpstr>What kind of weather is associated with each?</vt:lpstr>
      <vt:lpstr>PowerPoint Presentation</vt:lpstr>
      <vt:lpstr>Requirement 4</vt:lpstr>
      <vt:lpstr>Why is it possible to be rainy on one side of the mountain range and dry on the other?</vt:lpstr>
      <vt:lpstr>Requirement 5</vt:lpstr>
      <vt:lpstr>Show with the help of a diagram how the earth's relationship to the sun produces the seasons</vt:lpstr>
      <vt:lpstr>Requirement 6</vt:lpstr>
      <vt:lpstr>What causes lightning and thunder?</vt:lpstr>
      <vt:lpstr>What are the different types of lightning?</vt:lpstr>
      <vt:lpstr>Requirement 7</vt:lpstr>
      <vt:lpstr>Show with the help of a diagram what a convection is. What is its relation to winds?</vt:lpstr>
      <vt:lpstr>Requirement 8</vt:lpstr>
      <vt:lpstr>Explain how radar, satellite, and computers are used in weatherforecasting</vt:lpstr>
      <vt:lpstr>Requirement 9</vt:lpstr>
      <vt:lpstr>Tell how the following can affect weather</vt:lpstr>
      <vt:lpstr>Requirement 10</vt:lpstr>
      <vt:lpstr>Make a drawing showing the water cycle in weather</vt:lpstr>
      <vt:lpstr>Requirement 11</vt:lpstr>
      <vt:lpstr>Make a simple wind vane or rain gauge </vt:lpstr>
      <vt:lpstr>Requirement 12</vt:lpstr>
      <vt:lpstr>Keep a weather chart for one week and record readings at 12-hour intervals.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Celina Garwood</cp:lastModifiedBy>
  <cp:revision>1141</cp:revision>
  <dcterms:created xsi:type="dcterms:W3CDTF">2020-04-08T15:54:59Z</dcterms:created>
  <dcterms:modified xsi:type="dcterms:W3CDTF">2020-05-21T19:44:38Z</dcterms:modified>
</cp:coreProperties>
</file>