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5" r:id="rId8"/>
    <p:sldId id="261" r:id="rId9"/>
    <p:sldId id="266" r:id="rId10"/>
    <p:sldId id="279" r:id="rId11"/>
    <p:sldId id="262" r:id="rId12"/>
    <p:sldId id="267" r:id="rId13"/>
    <p:sldId id="281" r:id="rId14"/>
    <p:sldId id="280" r:id="rId15"/>
    <p:sldId id="282" r:id="rId16"/>
    <p:sldId id="263" r:id="rId17"/>
    <p:sldId id="275" r:id="rId18"/>
    <p:sldId id="276" r:id="rId19"/>
    <p:sldId id="271" r:id="rId20"/>
    <p:sldId id="277" r:id="rId21"/>
    <p:sldId id="278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59B22-10FC-4E2C-8576-4D1897278B8C}" v="1386" dt="2020-05-22T11:55:37.404"/>
    <p1510:client id="{2955E743-CEAB-419E-8E8C-FE1E6BCA2D54}" v="15" dt="2020-05-22T11:58:05.447"/>
    <p1510:client id="{9B84976D-F351-4EAD-9C55-C906AD932E91}" v="726" dt="2020-05-23T00:53:35.818"/>
    <p1510:client id="{D5F4CC1C-960D-4AD4-A302-ABA429DC9219}" v="513" dt="2020-05-23T00:36:36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3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5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9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4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1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7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8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5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1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welE8yyY0U?feature=oembed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timesofisrael.com/the-story-of-ruth-the-story-of-kindnes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ralstories.org/a-limit-of-your-kindness/" TargetMode="External"/><Relationship Id="rId4" Type="http://schemas.openxmlformats.org/officeDocument/2006/relationships/hyperlink" Target="https://youtu.be/rwelE8yyY0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indoor, blue, phone, kite&#10;&#10;Description generated with very high confidence">
            <a:extLst>
              <a:ext uri="{FF2B5EF4-FFF2-40B4-BE49-F238E27FC236}">
                <a16:creationId xmlns:a16="http://schemas.microsoft.com/office/drawing/2014/main" id="{2AC75FA2-2900-4C90-9029-D83E90D1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4" b="120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520" y="2152955"/>
            <a:ext cx="9966960" cy="2552091"/>
          </a:xfrm>
        </p:spPr>
        <p:txBody>
          <a:bodyPr anchor="ctr">
            <a:normAutofit/>
          </a:bodyPr>
          <a:lstStyle/>
          <a:p>
            <a:r>
              <a:rPr lang="en-US" sz="8800">
                <a:solidFill>
                  <a:srgbClr val="FFFFFF"/>
                </a:solidFill>
              </a:rPr>
              <a:t>Acts of Kindness </a:t>
            </a:r>
            <a:endParaRPr lang="en-US" sz="88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364" y="5342072"/>
            <a:ext cx="7891272" cy="707465"/>
          </a:xfrm>
          <a:ln>
            <a:noFill/>
          </a:ln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3777370-1A0E-41F2-82BC-E0C4AFF97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" y="-32302"/>
            <a:ext cx="1295125" cy="1202083"/>
          </a:xfrm>
          <a:prstGeom prst="rect">
            <a:avLst/>
          </a:prstGeom>
        </p:spPr>
      </p:pic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380FA6F-9A55-436D-882D-7708018FF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5436" y="-690"/>
            <a:ext cx="1281044" cy="11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C5E5B44A-A153-4466-8A8B-B7E5AE0B1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" y="-1794"/>
            <a:ext cx="12185235" cy="686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862D4-8B48-4F76-9522-F3A7894D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>
                <a:cs typeface="Calibri Light"/>
              </a:rPr>
              <a:t>Colour Your World with Kindness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B73A-2094-4D1B-8F06-FFE1ED45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sz="3200" u="sng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5">
            <a:hlinkClick r:id="" action="ppaction://media"/>
            <a:extLst>
              <a:ext uri="{FF2B5EF4-FFF2-40B4-BE49-F238E27FC236}">
                <a16:creationId xmlns:a16="http://schemas.microsoft.com/office/drawing/2014/main" id="{3A63F1E5-62C4-441D-AA29-B23CE73227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5282" y="1428750"/>
            <a:ext cx="9524998" cy="53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0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0523BD2-CA5F-45F8-ADEF-260BA6A15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4" b="120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Requirement 5 </a:t>
            </a:r>
            <a:endParaRPr lang="en-US" sz="40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73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1C160AD6-11B8-410C-929E-0B40D9586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" y="-1794"/>
            <a:ext cx="12185235" cy="686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862D4-8B48-4F76-9522-F3A7894D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B73A-2094-4D1B-8F06-FFE1ED45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5400" b="1">
                <a:ea typeface="+mn-lt"/>
                <a:cs typeface="+mn-lt"/>
              </a:rPr>
              <a:t>Charades: Guessing Game</a:t>
            </a: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600" b="1" dirty="0">
                <a:ea typeface="+mn-lt"/>
                <a:cs typeface="+mn-lt"/>
              </a:rPr>
              <a:t>              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62D4-8B48-4F76-9522-F3A7894D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B73A-2094-4D1B-8F06-FFE1ED45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sz="3600" b="1">
              <a:ea typeface="+mn-lt"/>
              <a:cs typeface="+mn-lt"/>
            </a:endParaRPr>
          </a:p>
        </p:txBody>
      </p:sp>
      <p:pic>
        <p:nvPicPr>
          <p:cNvPr id="7" name="Picture 7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D217BD29-2711-41B6-B67B-E15741B3E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" y="2407444"/>
            <a:ext cx="3550443" cy="2697956"/>
          </a:xfrm>
          <a:prstGeom prst="rect">
            <a:avLst/>
          </a:prstGeom>
        </p:spPr>
      </p:pic>
      <p:pic>
        <p:nvPicPr>
          <p:cNvPr id="8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905A17F-CE33-4FCB-B1C3-BA542D3F5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" t="-230" r="1667" b="431"/>
          <a:stretch/>
        </p:blipFill>
        <p:spPr>
          <a:xfrm>
            <a:off x="4574381" y="2405857"/>
            <a:ext cx="3447790" cy="2754316"/>
          </a:xfrm>
          <a:prstGeom prst="rect">
            <a:avLst/>
          </a:prstGeom>
        </p:spPr>
      </p:pic>
      <p:pic>
        <p:nvPicPr>
          <p:cNvPr id="9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09CD8AB-4B9B-4BAA-838D-6A872C21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307" y="2259807"/>
            <a:ext cx="3445667" cy="28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62D4-8B48-4F76-9522-F3A7894D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B73A-2094-4D1B-8F06-FFE1ED45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sz="3600" b="1">
              <a:ea typeface="+mn-lt"/>
              <a:cs typeface="+mn-lt"/>
            </a:endParaRPr>
          </a:p>
        </p:txBody>
      </p:sp>
      <p:pic>
        <p:nvPicPr>
          <p:cNvPr id="4" name="Picture 4" descr="A brown horse in a field&#10;&#10;Description generated with very high confidence">
            <a:extLst>
              <a:ext uri="{FF2B5EF4-FFF2-40B4-BE49-F238E27FC236}">
                <a16:creationId xmlns:a16="http://schemas.microsoft.com/office/drawing/2014/main" id="{F897BFFC-7152-4516-858E-344C7B30B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044" y="2445543"/>
            <a:ext cx="3550443" cy="2657474"/>
          </a:xfrm>
          <a:prstGeom prst="rect">
            <a:avLst/>
          </a:prstGeom>
        </p:spPr>
      </p:pic>
      <p:pic>
        <p:nvPicPr>
          <p:cNvPr id="5" name="Picture 5" descr="A close up of a toy&#10;&#10;Description generated with high confidence">
            <a:extLst>
              <a:ext uri="{FF2B5EF4-FFF2-40B4-BE49-F238E27FC236}">
                <a16:creationId xmlns:a16="http://schemas.microsoft.com/office/drawing/2014/main" id="{728A9B06-B530-4432-9A3E-63A37099FD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0" r="-352" b="9333"/>
          <a:stretch/>
        </p:blipFill>
        <p:spPr>
          <a:xfrm>
            <a:off x="645319" y="2439193"/>
            <a:ext cx="3400452" cy="2679288"/>
          </a:xfrm>
          <a:prstGeom prst="rect">
            <a:avLst/>
          </a:prstGeom>
        </p:spPr>
      </p:pic>
      <p:pic>
        <p:nvPicPr>
          <p:cNvPr id="6" name="Picture 6" descr="A close up of a persons hand&#10;&#10;Description generated with very high confidence">
            <a:extLst>
              <a:ext uri="{FF2B5EF4-FFF2-40B4-BE49-F238E27FC236}">
                <a16:creationId xmlns:a16="http://schemas.microsoft.com/office/drawing/2014/main" id="{B15A91BB-D14F-42B1-83F1-099CB1F66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168" y="2445544"/>
            <a:ext cx="3062286" cy="26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62D4-8B48-4F76-9522-F3A7894D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B73A-2094-4D1B-8F06-FFE1ED45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sz="3600" b="1">
              <a:ea typeface="+mn-lt"/>
              <a:cs typeface="+mn-lt"/>
            </a:endParaRPr>
          </a:p>
        </p:txBody>
      </p:sp>
      <p:pic>
        <p:nvPicPr>
          <p:cNvPr id="7" name="Picture 7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A734E904-5738-4CB0-8AB0-831C972EB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8" y="2302669"/>
            <a:ext cx="3550443" cy="2669381"/>
          </a:xfrm>
          <a:prstGeom prst="rect">
            <a:avLst/>
          </a:prstGeom>
        </p:spPr>
      </p:pic>
      <p:pic>
        <p:nvPicPr>
          <p:cNvPr id="8" name="Picture 8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E51A4862-3BC8-4109-9D5E-F318AB91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2252028"/>
            <a:ext cx="4064793" cy="2675412"/>
          </a:xfrm>
          <a:prstGeom prst="rect">
            <a:avLst/>
          </a:prstGeom>
        </p:spPr>
      </p:pic>
      <p:pic>
        <p:nvPicPr>
          <p:cNvPr id="9" name="Picture 9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FAD7EC48-1502-409A-9452-24CE3BAEE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962" y="2303717"/>
            <a:ext cx="3112293" cy="266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49A4086-0F60-4E5D-AFC4-5D1589485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4" b="120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Requirement 6 </a:t>
            </a:r>
            <a:endParaRPr lang="en-US" sz="40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316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indoor, person, cabinet, girl&#10;&#10;Description generated with very high confidence">
            <a:extLst>
              <a:ext uri="{FF2B5EF4-FFF2-40B4-BE49-F238E27FC236}">
                <a16:creationId xmlns:a16="http://schemas.microsoft.com/office/drawing/2014/main" id="{4FE9E9A7-F0F7-4581-9C83-C41C5EA6D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515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E16127-B8A5-42E6-AF29-764F54D3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3ED0B-630A-4DD2-8BBA-AB4A0CBD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1"/>
            <a:ext cx="3657599" cy="47816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cap="all" spc="-100"/>
              <a:t>Help PARENTS WITH CHORES </a:t>
            </a:r>
            <a:endParaRPr lang="en-US" sz="6600" cap="all" spc="-100">
              <a:cs typeface="Calibri Ligh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97B6D3-DB16-473D-994F-C30269A68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 picture containing indoor, window, small, front&#10;&#10;Description generated with very high confidence">
            <a:extLst>
              <a:ext uri="{FF2B5EF4-FFF2-40B4-BE49-F238E27FC236}">
                <a16:creationId xmlns:a16="http://schemas.microsoft.com/office/drawing/2014/main" id="{6093BF07-B9E5-41D0-91D8-265A65992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7" y="-4210"/>
            <a:ext cx="12200281" cy="69010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E16127-B8A5-42E6-AF29-764F54D3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3ED0B-630A-4DD2-8BBA-AB4A0CBD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1"/>
            <a:ext cx="3657599" cy="47816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cap="all" spc="-100"/>
              <a:t>Help HANG OUT THE WASHING </a:t>
            </a:r>
            <a:endParaRPr lang="en-US" sz="6600" cap="all" spc="-100">
              <a:cs typeface="Calibri Ligh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97B6D3-DB16-473D-994F-C30269A68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7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person cutting a cake&#10;&#10;Description generated with high confidence">
            <a:extLst>
              <a:ext uri="{FF2B5EF4-FFF2-40B4-BE49-F238E27FC236}">
                <a16:creationId xmlns:a16="http://schemas.microsoft.com/office/drawing/2014/main" id="{258D5280-CA0B-453E-A08D-106C43680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6" r="8125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E16127-B8A5-42E6-AF29-764F54D3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3ED0B-630A-4DD2-8BBA-AB4A0CBD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1"/>
            <a:ext cx="3657599" cy="47816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cap="all" spc="-100"/>
              <a:t>Make a Card for a Friend </a:t>
            </a:r>
            <a:endParaRPr lang="en-US" sz="6600" cap="all" spc="-1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187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74197DD-A880-4D47-8DA6-F899608BD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4" b="120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Requirement 1</a:t>
            </a:r>
            <a:endParaRPr lang="en-US" sz="40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50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99E97E7-7837-42C1-AB0B-279F72E5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35" y="39964"/>
            <a:ext cx="12189238" cy="68568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E16127-B8A5-42E6-AF29-764F54D3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3ED0B-630A-4DD2-8BBA-AB4A0CBD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1"/>
            <a:ext cx="3657599" cy="47816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cap="all" spc="-100"/>
              <a:t>Say please and thank you</a:t>
            </a:r>
            <a:endParaRPr lang="en-US" sz="6600" cap="all" spc="-100"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D440A-819F-49D7-A833-B71622E68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4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 picture containing game&#10;&#10;Description generated with very high confidence">
            <a:extLst>
              <a:ext uri="{FF2B5EF4-FFF2-40B4-BE49-F238E27FC236}">
                <a16:creationId xmlns:a16="http://schemas.microsoft.com/office/drawing/2014/main" id="{E2B65D79-8927-4DAF-A484-A4B3B8397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8" t="958" r="-138" b="7508"/>
          <a:stretch/>
        </p:blipFill>
        <p:spPr>
          <a:xfrm>
            <a:off x="1680975" y="-110436"/>
            <a:ext cx="12183970" cy="68278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E16127-B8A5-42E6-AF29-764F54D3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3ED0B-630A-4DD2-8BBA-AB4A0CBD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1"/>
            <a:ext cx="3657599" cy="47816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cap="all" spc="-100"/>
              <a:t>OPEN THE DOOR FOR AN ELDERLY/ DISABLED</a:t>
            </a:r>
            <a:endParaRPr lang="en-US" sz="6600" cap="all" spc="-100"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D440A-819F-49D7-A833-B71622E68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D982D274-B3F8-4DD2-BB9B-75CA000FD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" y="-1794"/>
            <a:ext cx="12185235" cy="686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862D4-8B48-4F76-9522-F3A7894D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>
                <a:ea typeface="+mj-lt"/>
                <a:cs typeface="+mj-lt"/>
              </a:rPr>
              <a:t>Take part in an act of Kindness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B73A-2094-4D1B-8F06-FFE1ED45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>
              <a:buFont typeface="Garamond"/>
            </a:pPr>
            <a:r>
              <a:rPr lang="en-US" sz="3200">
                <a:ea typeface="+mn-lt"/>
                <a:cs typeface="+mn-lt"/>
              </a:rPr>
              <a:t>Help parents with chores</a:t>
            </a:r>
            <a:endParaRPr lang="en-US" sz="3200">
              <a:cs typeface="Calibri"/>
            </a:endParaRP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r>
              <a:rPr lang="en-US" sz="3200">
                <a:ea typeface="+mn-lt"/>
                <a:cs typeface="+mn-lt"/>
              </a:rPr>
              <a:t>Help hang the washing</a:t>
            </a: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r>
              <a:rPr lang="en-US" sz="3200">
                <a:ea typeface="+mn-lt"/>
                <a:cs typeface="+mn-lt"/>
              </a:rPr>
              <a:t>Make a card for a friend </a:t>
            </a: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r>
              <a:rPr lang="en-US" sz="3200">
                <a:ea typeface="+mn-lt"/>
                <a:cs typeface="+mn-lt"/>
              </a:rPr>
              <a:t>Say please and thank you</a:t>
            </a: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55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A7FFB1ED-9F36-4191-B1A5-2DC38F46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" y="-1794"/>
            <a:ext cx="12185235" cy="686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3C64B-C595-48F2-BC7D-E8C4AD5F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/>
              <a:t>Read Romans 12:10; Proverbs 12: 25 </a:t>
            </a:r>
            <a:endParaRPr lang="en-US" sz="5400">
              <a:cs typeface="Calibri Light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9" name="Content Placeholder 518">
            <a:extLst>
              <a:ext uri="{FF2B5EF4-FFF2-40B4-BE49-F238E27FC236}">
                <a16:creationId xmlns:a16="http://schemas.microsoft.com/office/drawing/2014/main" id="{8032CA8A-E58A-4214-A3CC-60C3A6D9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Romans 12: 10 – Be kindly affectioned one to another with brotherly love; in honour preferring one another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Meaning: Be devoted to one another in love. Honour one another </a:t>
            </a:r>
            <a:r>
              <a:rPr lang="en-US">
                <a:cs typeface="Calibri" panose="020F0502020204030204"/>
              </a:rPr>
              <a:t>above yourselves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Proverbs 12: 25 – Heaviness in the heart of man maketh it stoop: but a good word maketh it glad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Meaning: Fear weighs down the heart, but a kind word cheers it up</a:t>
            </a:r>
          </a:p>
        </p:txBody>
      </p:sp>
    </p:spTree>
    <p:extLst>
      <p:ext uri="{BB962C8B-B14F-4D97-AF65-F5344CB8AC3E}">
        <p14:creationId xmlns:p14="http://schemas.microsoft.com/office/powerpoint/2010/main" val="168630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92283B9-9C04-474B-B7ED-969961FE1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4" b="120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Requirement 2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1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2E8A8E80-968C-4ED8-9AE4-27779A662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" y="-1794"/>
            <a:ext cx="12185235" cy="686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862D4-8B48-4F76-9522-F3A7894D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/>
              <a:t> Examples of kindness and love</a:t>
            </a:r>
            <a:endParaRPr lang="en-US" sz="48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B73A-2094-4D1B-8F06-FFE1ED45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Parents love their children </a:t>
            </a:r>
            <a:endParaRPr lang="en-US" sz="3200">
              <a:cs typeface="Calibri"/>
            </a:endParaRP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r>
              <a:rPr lang="en-US" sz="3200"/>
              <a:t>Friends are kind to each other when playing together and working together</a:t>
            </a:r>
            <a:endParaRPr lang="en-US" sz="3200">
              <a:cs typeface="Calibri"/>
            </a:endParaRP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r>
              <a:rPr lang="en-US" sz="3200"/>
              <a:t>God loved us so much that he sent his son from heaven to Earth to live with us so that we may have everlasting life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4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3A02968-78E2-4D44-B5B1-FA96AC1BD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4" b="120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Requirement 3 </a:t>
            </a:r>
            <a:endParaRPr lang="en-US" sz="40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89BF98F-73A9-4303-817C-E8AA6706F9A0}"/>
              </a:ext>
            </a:extLst>
          </p:cNvPr>
          <p:cNvSpPr txBox="1"/>
          <p:nvPr/>
        </p:nvSpPr>
        <p:spPr>
          <a:xfrm flipV="1">
            <a:off x="20" y="6858000"/>
            <a:ext cx="12191980" cy="6515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">
                <a:solidFill>
                  <a:srgbClr val="FFFFFF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85375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DEBC591E-6FBE-4979-86B6-0FF69C50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" y="-1794"/>
            <a:ext cx="12185235" cy="686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862D4-8B48-4F76-9522-F3A7894D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>
                <a:ea typeface="+mj-lt"/>
                <a:cs typeface="+mj-lt"/>
              </a:rPr>
              <a:t>What does the Bible tell us about kindness and love?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B73A-2094-4D1B-8F06-FFE1ED45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 sz="3200" dirty="0">
              <a:ea typeface="+mn-lt"/>
              <a:cs typeface="+mn-lt"/>
            </a:endParaRPr>
          </a:p>
          <a:p>
            <a:pPr>
              <a:buNone/>
            </a:pPr>
            <a:r>
              <a:rPr lang="en-US" sz="3200">
                <a:ea typeface="+mn-lt"/>
                <a:cs typeface="+mn-lt"/>
              </a:rPr>
              <a:t>New Testament – Parable of the Good Samaritan</a:t>
            </a:r>
            <a:endParaRPr lang="en-US"/>
          </a:p>
          <a:p>
            <a:pPr>
              <a:buNone/>
            </a:pPr>
            <a:endParaRPr lang="en-US" sz="3200">
              <a:ea typeface="+mn-lt"/>
              <a:cs typeface="+mn-lt"/>
            </a:endParaRPr>
          </a:p>
          <a:p>
            <a:pPr>
              <a:buNone/>
            </a:pPr>
            <a:r>
              <a:rPr lang="en-US" sz="3200">
                <a:ea typeface="+mn-lt"/>
                <a:cs typeface="+mn-lt"/>
              </a:rPr>
              <a:t>Summary - </a:t>
            </a:r>
          </a:p>
          <a:p>
            <a:pPr>
              <a:buNone/>
            </a:pPr>
            <a:r>
              <a:rPr lang="en-US" sz="3200">
                <a:ea typeface="+mn-lt"/>
                <a:cs typeface="+mn-lt"/>
              </a:rPr>
              <a:t>Christs uses this to teach us that we should always show kindness to others which helps us to follow the principle </a:t>
            </a:r>
            <a:r>
              <a:rPr lang="en-US" sz="3200" dirty="0">
                <a:ea typeface="+mn-lt"/>
                <a:cs typeface="+mn-lt"/>
              </a:rPr>
              <a:t>‘love thy neighbor’.</a:t>
            </a:r>
          </a:p>
          <a:p>
            <a:pPr marL="0" indent="0">
              <a:buNone/>
            </a:pP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9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8B5A1D4-71B3-44E2-A478-558837B03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4" b="120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Requirement 4 </a:t>
            </a:r>
            <a:endParaRPr lang="en-US" sz="40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C5E5B44A-A153-4466-8A8B-B7E5AE0B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" y="-1794"/>
            <a:ext cx="12185235" cy="686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862D4-8B48-4F76-9522-F3A7894D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Read or listen to three stories of kindness </a:t>
            </a:r>
            <a:endParaRPr lang="en-US" sz="48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B73A-2094-4D1B-8F06-FFE1ED45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ea typeface="+mn-lt"/>
                <a:cs typeface="+mn-lt"/>
              </a:rPr>
              <a:t>The story of Ruth, the story of kindness - </a:t>
            </a:r>
            <a:r>
              <a:rPr lang="en-US" sz="3200" u="sng">
                <a:ea typeface="+mn-lt"/>
                <a:cs typeface="+mn-lt"/>
                <a:hlinkClick r:id="rId3"/>
              </a:rPr>
              <a:t>https://blogs.timesofisrael.com/the-story-of-ruth-the-story-of-kindness/</a:t>
            </a:r>
            <a:endParaRPr lang="en-US" sz="3200">
              <a:ea typeface="+mn-lt"/>
              <a:cs typeface="+mn-lt"/>
            </a:endParaRPr>
          </a:p>
          <a:p>
            <a:pPr marL="0" indent="0">
              <a:buNone/>
            </a:pPr>
            <a:endParaRPr lang="en-US" sz="3200" u="sng">
              <a:ea typeface="+mn-lt"/>
              <a:cs typeface="+mn-lt"/>
            </a:endParaRPr>
          </a:p>
          <a:p>
            <a:r>
              <a:rPr lang="en-US" sz="3200">
                <a:ea typeface="+mn-lt"/>
                <a:cs typeface="+mn-lt"/>
              </a:rPr>
              <a:t>Colour Your World with Kindness - </a:t>
            </a:r>
            <a:r>
              <a:rPr lang="en-US" sz="3200" u="sng">
                <a:ea typeface="+mn-lt"/>
                <a:cs typeface="+mn-lt"/>
                <a:hlinkClick r:id="rId4"/>
              </a:rPr>
              <a:t>https://youtu.be/rwelE8yyY0U</a:t>
            </a:r>
            <a:endParaRPr lang="en-US" sz="3200">
              <a:ea typeface="+mn-lt"/>
              <a:cs typeface="+mn-lt"/>
            </a:endParaRPr>
          </a:p>
          <a:p>
            <a:endParaRPr lang="en-US" sz="3200" u="sng">
              <a:ea typeface="+mn-lt"/>
              <a:cs typeface="+mn-lt"/>
            </a:endParaRPr>
          </a:p>
          <a:p>
            <a:r>
              <a:rPr lang="en-US" sz="3200">
                <a:ea typeface="+mn-lt"/>
                <a:cs typeface="+mn-lt"/>
              </a:rPr>
              <a:t>A limit of your Kindness - </a:t>
            </a:r>
            <a:r>
              <a:rPr lang="en-US" sz="3200" u="sng">
                <a:ea typeface="+mn-lt"/>
                <a:cs typeface="+mn-lt"/>
                <a:hlinkClick r:id="rId5"/>
              </a:rPr>
              <a:t>https://www.moralstories.org/a-limit-of-your-kindness/</a:t>
            </a:r>
            <a:endParaRPr lang="en-US" sz="3200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40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Acts of Kindness </vt:lpstr>
      <vt:lpstr>Requirement 1</vt:lpstr>
      <vt:lpstr>Read Romans 12:10; Proverbs 12: 25 </vt:lpstr>
      <vt:lpstr>Requirement 2 </vt:lpstr>
      <vt:lpstr> Examples of kindness and love</vt:lpstr>
      <vt:lpstr>Requirement 3 </vt:lpstr>
      <vt:lpstr>What does the Bible tell us about kindness and love?</vt:lpstr>
      <vt:lpstr>Requirement 4 </vt:lpstr>
      <vt:lpstr>Read or listen to three stories of kindness </vt:lpstr>
      <vt:lpstr>Colour Your World with Kindness</vt:lpstr>
      <vt:lpstr>Requirement 5 </vt:lpstr>
      <vt:lpstr>PowerPoint Presentation</vt:lpstr>
      <vt:lpstr>PowerPoint Presentation</vt:lpstr>
      <vt:lpstr>PowerPoint Presentation</vt:lpstr>
      <vt:lpstr>PowerPoint Presentation</vt:lpstr>
      <vt:lpstr>Requirement 6 </vt:lpstr>
      <vt:lpstr>Help PARENTS WITH CHORES </vt:lpstr>
      <vt:lpstr>Help HANG OUT THE WASHING </vt:lpstr>
      <vt:lpstr>Make a Card for a Friend </vt:lpstr>
      <vt:lpstr>Say please and thank you</vt:lpstr>
      <vt:lpstr>OPEN THE DOOR FOR AN ELDERLY/ DISABLED</vt:lpstr>
      <vt:lpstr>Take part in an act of Kindness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164</cp:revision>
  <dcterms:created xsi:type="dcterms:W3CDTF">2020-05-21T23:25:21Z</dcterms:created>
  <dcterms:modified xsi:type="dcterms:W3CDTF">2020-05-23T00:54:35Z</dcterms:modified>
</cp:coreProperties>
</file>