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3" r:id="rId5"/>
    <p:sldId id="258" r:id="rId6"/>
    <p:sldId id="259" r:id="rId7"/>
    <p:sldId id="260" r:id="rId8"/>
    <p:sldId id="261"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diso Mkwanazi" userId="abf05ed24ec7d61e" providerId="LiveId" clId="{02B44798-B056-4203-9DD4-32157AD922F0}"/>
    <pc:docChg chg="custSel modSld">
      <pc:chgData name="Sindiso Mkwanazi" userId="abf05ed24ec7d61e" providerId="LiveId" clId="{02B44798-B056-4203-9DD4-32157AD922F0}" dt="2020-05-24T08:58:43.627" v="137" actId="1038"/>
      <pc:docMkLst>
        <pc:docMk/>
      </pc:docMkLst>
      <pc:sldChg chg="addSp modSp mod">
        <pc:chgData name="Sindiso Mkwanazi" userId="abf05ed24ec7d61e" providerId="LiveId" clId="{02B44798-B056-4203-9DD4-32157AD922F0}" dt="2020-05-24T08:49:37.838" v="51" actId="1036"/>
        <pc:sldMkLst>
          <pc:docMk/>
          <pc:sldMk cId="2694873692" sldId="256"/>
        </pc:sldMkLst>
        <pc:spChg chg="mod">
          <ac:chgData name="Sindiso Mkwanazi" userId="abf05ed24ec7d61e" providerId="LiveId" clId="{02B44798-B056-4203-9DD4-32157AD922F0}" dt="2020-05-24T08:49:24.743" v="44" actId="1076"/>
          <ac:spMkLst>
            <pc:docMk/>
            <pc:sldMk cId="2694873692" sldId="256"/>
            <ac:spMk id="2" creationId="{2B15E884-CDCE-44CF-BEA3-26D57E7B3BD6}"/>
          </ac:spMkLst>
        </pc:spChg>
        <pc:spChg chg="mod">
          <ac:chgData name="Sindiso Mkwanazi" userId="abf05ed24ec7d61e" providerId="LiveId" clId="{02B44798-B056-4203-9DD4-32157AD922F0}" dt="2020-05-24T08:49:29.715" v="45" actId="1076"/>
          <ac:spMkLst>
            <pc:docMk/>
            <pc:sldMk cId="2694873692" sldId="256"/>
            <ac:spMk id="3" creationId="{27FD73F3-D152-494D-92A1-C2A4EFCC4250}"/>
          </ac:spMkLst>
        </pc:spChg>
        <pc:picChg chg="add mod">
          <ac:chgData name="Sindiso Mkwanazi" userId="abf05ed24ec7d61e" providerId="LiveId" clId="{02B44798-B056-4203-9DD4-32157AD922F0}" dt="2020-05-24T08:49:37.838" v="51" actId="1036"/>
          <ac:picMkLst>
            <pc:docMk/>
            <pc:sldMk cId="2694873692" sldId="256"/>
            <ac:picMk id="4" creationId="{E0C10A8E-04F0-44A7-B8C7-61689504880D}"/>
          </ac:picMkLst>
        </pc:picChg>
      </pc:sldChg>
      <pc:sldChg chg="modSp mod">
        <pc:chgData name="Sindiso Mkwanazi" userId="abf05ed24ec7d61e" providerId="LiveId" clId="{02B44798-B056-4203-9DD4-32157AD922F0}" dt="2020-05-24T08:56:24.895" v="53" actId="20577"/>
        <pc:sldMkLst>
          <pc:docMk/>
          <pc:sldMk cId="2316904293" sldId="258"/>
        </pc:sldMkLst>
        <pc:spChg chg="mod">
          <ac:chgData name="Sindiso Mkwanazi" userId="abf05ed24ec7d61e" providerId="LiveId" clId="{02B44798-B056-4203-9DD4-32157AD922F0}" dt="2020-05-24T08:56:24.895" v="53" actId="20577"/>
          <ac:spMkLst>
            <pc:docMk/>
            <pc:sldMk cId="2316904293" sldId="258"/>
            <ac:spMk id="3" creationId="{31F5D8FD-B6CC-4DCB-8C1B-09ED1E308F87}"/>
          </ac:spMkLst>
        </pc:spChg>
      </pc:sldChg>
      <pc:sldChg chg="modSp mod">
        <pc:chgData name="Sindiso Mkwanazi" userId="abf05ed24ec7d61e" providerId="LiveId" clId="{02B44798-B056-4203-9DD4-32157AD922F0}" dt="2020-05-24T08:46:23.689" v="30" actId="20577"/>
        <pc:sldMkLst>
          <pc:docMk/>
          <pc:sldMk cId="4122748700" sldId="259"/>
        </pc:sldMkLst>
        <pc:spChg chg="mod">
          <ac:chgData name="Sindiso Mkwanazi" userId="abf05ed24ec7d61e" providerId="LiveId" clId="{02B44798-B056-4203-9DD4-32157AD922F0}" dt="2020-05-24T08:46:23.689" v="30" actId="20577"/>
          <ac:spMkLst>
            <pc:docMk/>
            <pc:sldMk cId="4122748700" sldId="259"/>
            <ac:spMk id="5" creationId="{1773E2F5-A93C-4A76-B0A5-6DED058D8404}"/>
          </ac:spMkLst>
        </pc:spChg>
        <pc:spChg chg="mod">
          <ac:chgData name="Sindiso Mkwanazi" userId="abf05ed24ec7d61e" providerId="LiveId" clId="{02B44798-B056-4203-9DD4-32157AD922F0}" dt="2020-05-24T08:46:18.362" v="26" actId="20577"/>
          <ac:spMkLst>
            <pc:docMk/>
            <pc:sldMk cId="4122748700" sldId="259"/>
            <ac:spMk id="10" creationId="{717A0C6E-64B8-4E4E-AF8B-5213B6D742C6}"/>
          </ac:spMkLst>
        </pc:spChg>
      </pc:sldChg>
      <pc:sldChg chg="delSp modSp mod">
        <pc:chgData name="Sindiso Mkwanazi" userId="abf05ed24ec7d61e" providerId="LiveId" clId="{02B44798-B056-4203-9DD4-32157AD922F0}" dt="2020-05-24T08:47:39.316" v="39" actId="1076"/>
        <pc:sldMkLst>
          <pc:docMk/>
          <pc:sldMk cId="2470933998" sldId="260"/>
        </pc:sldMkLst>
        <pc:spChg chg="mod">
          <ac:chgData name="Sindiso Mkwanazi" userId="abf05ed24ec7d61e" providerId="LiveId" clId="{02B44798-B056-4203-9DD4-32157AD922F0}" dt="2020-05-24T08:46:42.131" v="32" actId="20577"/>
          <ac:spMkLst>
            <pc:docMk/>
            <pc:sldMk cId="2470933998" sldId="260"/>
            <ac:spMk id="7" creationId="{EEC46780-6B2E-499A-A16E-3625831EE3AE}"/>
          </ac:spMkLst>
        </pc:spChg>
        <pc:spChg chg="mod">
          <ac:chgData name="Sindiso Mkwanazi" userId="abf05ed24ec7d61e" providerId="LiveId" clId="{02B44798-B056-4203-9DD4-32157AD922F0}" dt="2020-05-24T08:47:39.316" v="39" actId="1076"/>
          <ac:spMkLst>
            <pc:docMk/>
            <pc:sldMk cId="2470933998" sldId="260"/>
            <ac:spMk id="8" creationId="{65E5BE52-7229-4E75-944E-CF5692E86B4A}"/>
          </ac:spMkLst>
        </pc:spChg>
        <pc:spChg chg="del mod">
          <ac:chgData name="Sindiso Mkwanazi" userId="abf05ed24ec7d61e" providerId="LiveId" clId="{02B44798-B056-4203-9DD4-32157AD922F0}" dt="2020-05-24T08:47:16.974" v="35"/>
          <ac:spMkLst>
            <pc:docMk/>
            <pc:sldMk cId="2470933998" sldId="260"/>
            <ac:spMk id="9" creationId="{2C111B8C-456F-458F-A9A8-7431C4EAE0C5}"/>
          </ac:spMkLst>
        </pc:spChg>
        <pc:picChg chg="mod">
          <ac:chgData name="Sindiso Mkwanazi" userId="abf05ed24ec7d61e" providerId="LiveId" clId="{02B44798-B056-4203-9DD4-32157AD922F0}" dt="2020-05-24T08:47:32.315" v="38" actId="1076"/>
          <ac:picMkLst>
            <pc:docMk/>
            <pc:sldMk cId="2470933998" sldId="260"/>
            <ac:picMk id="5" creationId="{504519A0-70E4-47D6-9703-2FC9FD502597}"/>
          </ac:picMkLst>
        </pc:picChg>
        <pc:picChg chg="del mod">
          <ac:chgData name="Sindiso Mkwanazi" userId="abf05ed24ec7d61e" providerId="LiveId" clId="{02B44798-B056-4203-9DD4-32157AD922F0}" dt="2020-05-24T08:47:26.067" v="37" actId="478"/>
          <ac:picMkLst>
            <pc:docMk/>
            <pc:sldMk cId="2470933998" sldId="260"/>
            <ac:picMk id="6" creationId="{9CA02656-0F8D-47B2-84C7-D8E45D11404A}"/>
          </ac:picMkLst>
        </pc:picChg>
      </pc:sldChg>
      <pc:sldChg chg="modSp mod">
        <pc:chgData name="Sindiso Mkwanazi" userId="abf05ed24ec7d61e" providerId="LiveId" clId="{02B44798-B056-4203-9DD4-32157AD922F0}" dt="2020-05-24T08:57:45.758" v="127" actId="115"/>
        <pc:sldMkLst>
          <pc:docMk/>
          <pc:sldMk cId="3465983810" sldId="262"/>
        </pc:sldMkLst>
        <pc:spChg chg="mod">
          <ac:chgData name="Sindiso Mkwanazi" userId="abf05ed24ec7d61e" providerId="LiveId" clId="{02B44798-B056-4203-9DD4-32157AD922F0}" dt="2020-05-24T08:57:45.758" v="127" actId="115"/>
          <ac:spMkLst>
            <pc:docMk/>
            <pc:sldMk cId="3465983810" sldId="262"/>
            <ac:spMk id="7" creationId="{8F47BBE7-A2B9-4AC1-B66B-CF0D58FABBE8}"/>
          </ac:spMkLst>
        </pc:spChg>
      </pc:sldChg>
      <pc:sldChg chg="modSp mod">
        <pc:chgData name="Sindiso Mkwanazi" userId="abf05ed24ec7d61e" providerId="LiveId" clId="{02B44798-B056-4203-9DD4-32157AD922F0}" dt="2020-05-24T08:57:07.821" v="95" actId="20577"/>
        <pc:sldMkLst>
          <pc:docMk/>
          <pc:sldMk cId="1554909516" sldId="263"/>
        </pc:sldMkLst>
        <pc:spChg chg="mod">
          <ac:chgData name="Sindiso Mkwanazi" userId="abf05ed24ec7d61e" providerId="LiveId" clId="{02B44798-B056-4203-9DD4-32157AD922F0}" dt="2020-05-24T08:57:07.821" v="95" actId="20577"/>
          <ac:spMkLst>
            <pc:docMk/>
            <pc:sldMk cId="1554909516" sldId="263"/>
            <ac:spMk id="3" creationId="{00B606FF-8505-4632-9ACA-C17D3761750E}"/>
          </ac:spMkLst>
        </pc:spChg>
      </pc:sldChg>
      <pc:sldChg chg="addSp modSp mod">
        <pc:chgData name="Sindiso Mkwanazi" userId="abf05ed24ec7d61e" providerId="LiveId" clId="{02B44798-B056-4203-9DD4-32157AD922F0}" dt="2020-05-24T08:58:43.627" v="137" actId="1038"/>
        <pc:sldMkLst>
          <pc:docMk/>
          <pc:sldMk cId="2527408208" sldId="265"/>
        </pc:sldMkLst>
        <pc:picChg chg="add mod">
          <ac:chgData name="Sindiso Mkwanazi" userId="abf05ed24ec7d61e" providerId="LiveId" clId="{02B44798-B056-4203-9DD4-32157AD922F0}" dt="2020-05-24T08:58:43.627" v="137" actId="1038"/>
          <ac:picMkLst>
            <pc:docMk/>
            <pc:sldMk cId="2527408208" sldId="265"/>
            <ac:picMk id="2" creationId="{B9142057-2AE6-46C9-BB4A-50F44E13CE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E30F-97D1-46C8-9882-27E5487882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BC75EA-ADBF-464E-9993-A6D8FAD05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7D76B4-53C4-4B0A-823A-05D07DD503DC}"/>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5" name="Footer Placeholder 4">
            <a:extLst>
              <a:ext uri="{FF2B5EF4-FFF2-40B4-BE49-F238E27FC236}">
                <a16:creationId xmlns:a16="http://schemas.microsoft.com/office/drawing/2014/main" id="{B408FAFE-80E1-4A79-A21D-3FB557BF11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DBC5F-5810-4A08-939C-5FE51B996288}"/>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93570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7F10-7CCB-47A8-9481-B1601659EF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3B478A-36B2-481F-969E-F282EC8B82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F6DEED-A133-4B05-AC17-808216602E7D}"/>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5" name="Footer Placeholder 4">
            <a:extLst>
              <a:ext uri="{FF2B5EF4-FFF2-40B4-BE49-F238E27FC236}">
                <a16:creationId xmlns:a16="http://schemas.microsoft.com/office/drawing/2014/main" id="{3599A31F-9930-4CAD-B0D0-824DC85A33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61A3E-910C-45A2-8BA4-47C270462D83}"/>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37972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8F775-9A7A-461A-BFCD-7436A2D18A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759ED3-D84B-4E55-820F-C3D65EDC3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7AB240-2A89-4A0F-B96D-27E08E46A73D}"/>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5" name="Footer Placeholder 4">
            <a:extLst>
              <a:ext uri="{FF2B5EF4-FFF2-40B4-BE49-F238E27FC236}">
                <a16:creationId xmlns:a16="http://schemas.microsoft.com/office/drawing/2014/main" id="{E586F261-0FCE-4A2F-90BE-719E7432A1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ECABDB-0FD2-49FF-AB26-F0A474D16141}"/>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154354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1BB4-B751-43BD-AAF0-266C07587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A2588A-2AB3-490E-B2CA-02FA97E25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35D427-B8D5-4D95-B082-28F3F17D1AD8}"/>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5" name="Footer Placeholder 4">
            <a:extLst>
              <a:ext uri="{FF2B5EF4-FFF2-40B4-BE49-F238E27FC236}">
                <a16:creationId xmlns:a16="http://schemas.microsoft.com/office/drawing/2014/main" id="{CC70DADB-4978-4086-AB19-393F7A260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FA95F-9BAB-46B6-9A6F-6EB1AD303F12}"/>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315205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FBEB-4C97-41CA-8E07-887989BD7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9169EB-F78F-417D-BE15-D66A99A613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1C64F-E56C-47B8-98E5-DFAACF85B5A9}"/>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5" name="Footer Placeholder 4">
            <a:extLst>
              <a:ext uri="{FF2B5EF4-FFF2-40B4-BE49-F238E27FC236}">
                <a16:creationId xmlns:a16="http://schemas.microsoft.com/office/drawing/2014/main" id="{8AD5E32C-EF27-44AE-8E4D-F90BEB22D9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5BB88-3019-43FB-A91F-B2D5BB3CD47D}"/>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22075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FB39-A5FC-4049-A47C-FF54A5478B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E3CED7-982F-4922-B0A2-478CBE26C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64B366-6D50-482C-9D5C-44BC99B74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3CCFB5-91EC-4A42-8F6C-623BD23681E7}"/>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6" name="Footer Placeholder 5">
            <a:extLst>
              <a:ext uri="{FF2B5EF4-FFF2-40B4-BE49-F238E27FC236}">
                <a16:creationId xmlns:a16="http://schemas.microsoft.com/office/drawing/2014/main" id="{C620AA77-BC36-4DD5-A91A-3F19AA999E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4124A3-EC4C-4C07-B756-BECDDDED9374}"/>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156836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C9E4-2DB4-45A7-819F-FBFE026C55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E3EA65-19B1-47C9-90D1-B6DBD34FC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E52B8-9A8A-476F-9495-61B31BC66C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8BAEA6-A3FB-4165-B655-8F89C850D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223A6-1E5E-4D4C-B840-F8D2FFF7AA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1A0439-E64C-4373-9E88-D09681B0CA14}"/>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8" name="Footer Placeholder 7">
            <a:extLst>
              <a:ext uri="{FF2B5EF4-FFF2-40B4-BE49-F238E27FC236}">
                <a16:creationId xmlns:a16="http://schemas.microsoft.com/office/drawing/2014/main" id="{CCEC165C-2E8F-4F34-99CB-DD3A780581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9C62E4-B728-442E-9648-2BFA4ABB1CC7}"/>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207154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6899-CF99-4F59-8CDD-3C8EEAD16E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534158-359C-4941-A55F-E68C4AB06A95}"/>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4" name="Footer Placeholder 3">
            <a:extLst>
              <a:ext uri="{FF2B5EF4-FFF2-40B4-BE49-F238E27FC236}">
                <a16:creationId xmlns:a16="http://schemas.microsoft.com/office/drawing/2014/main" id="{71004A5C-3D33-4414-A47D-7DAF98166C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165C59-C2F3-4198-8217-A2027F10E6BE}"/>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11431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F3C05-265B-4DA5-8371-C47593B598E8}"/>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3" name="Footer Placeholder 2">
            <a:extLst>
              <a:ext uri="{FF2B5EF4-FFF2-40B4-BE49-F238E27FC236}">
                <a16:creationId xmlns:a16="http://schemas.microsoft.com/office/drawing/2014/main" id="{A12828F5-1CE6-4899-B94B-06B831D094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09532B-0452-4A40-84EC-6A6A3AFF0D91}"/>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302634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31AF-69B6-4791-8F0A-0ECB1BDB6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87452C-DD54-47D1-A23C-F85900369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B698EA-A354-4D6C-959F-CB4EDA7F0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1CA9F-4FBE-49DE-A18A-1FAD7FC9288A}"/>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6" name="Footer Placeholder 5">
            <a:extLst>
              <a:ext uri="{FF2B5EF4-FFF2-40B4-BE49-F238E27FC236}">
                <a16:creationId xmlns:a16="http://schemas.microsoft.com/office/drawing/2014/main" id="{E7037698-FB65-4E28-82C9-5DE94F7B8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03142-85F7-476B-922B-26C8C4F09625}"/>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390230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0C6E-7851-47B0-88B9-CD09AB39D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A5AFF8-9FBF-4CCA-9B6D-D3E1107C7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A56CA0-6B7A-4AE9-839B-A2FCC38E8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5C4B26-0553-48D5-B5E5-21BA5534C9F4}"/>
              </a:ext>
            </a:extLst>
          </p:cNvPr>
          <p:cNvSpPr>
            <a:spLocks noGrp="1"/>
          </p:cNvSpPr>
          <p:nvPr>
            <p:ph type="dt" sz="half" idx="10"/>
          </p:nvPr>
        </p:nvSpPr>
        <p:spPr/>
        <p:txBody>
          <a:bodyPr/>
          <a:lstStyle/>
          <a:p>
            <a:fld id="{1EE7DFBB-E3FA-4945-AE3E-52AEB697AF3A}" type="datetimeFigureOut">
              <a:rPr lang="en-GB" smtClean="0"/>
              <a:t>24/05/2020</a:t>
            </a:fld>
            <a:endParaRPr lang="en-GB"/>
          </a:p>
        </p:txBody>
      </p:sp>
      <p:sp>
        <p:nvSpPr>
          <p:cNvPr id="6" name="Footer Placeholder 5">
            <a:extLst>
              <a:ext uri="{FF2B5EF4-FFF2-40B4-BE49-F238E27FC236}">
                <a16:creationId xmlns:a16="http://schemas.microsoft.com/office/drawing/2014/main" id="{39F46C7C-AFA8-449E-B902-6EFF7806D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FE01EE-E500-4C1E-AF50-3E4E889456D6}"/>
              </a:ext>
            </a:extLst>
          </p:cNvPr>
          <p:cNvSpPr>
            <a:spLocks noGrp="1"/>
          </p:cNvSpPr>
          <p:nvPr>
            <p:ph type="sldNum" sz="quarter" idx="12"/>
          </p:nvPr>
        </p:nvSpPr>
        <p:spPr/>
        <p:txBody>
          <a:bodyPr/>
          <a:lstStyle/>
          <a:p>
            <a:fld id="{61E35C9D-4610-4973-96D3-EDDAF5030EF1}" type="slidenum">
              <a:rPr lang="en-GB" smtClean="0"/>
              <a:t>‹#›</a:t>
            </a:fld>
            <a:endParaRPr lang="en-GB"/>
          </a:p>
        </p:txBody>
      </p:sp>
    </p:spTree>
    <p:extLst>
      <p:ext uri="{BB962C8B-B14F-4D97-AF65-F5344CB8AC3E}">
        <p14:creationId xmlns:p14="http://schemas.microsoft.com/office/powerpoint/2010/main" val="289559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2D943-548B-459E-B186-44587669E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93E46D-07F4-4881-8243-B35BBD5A9E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F8B31-C52D-47D6-AD2A-87340E120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7DFBB-E3FA-4945-AE3E-52AEB697AF3A}" type="datetimeFigureOut">
              <a:rPr lang="en-GB" smtClean="0"/>
              <a:t>24/05/2020</a:t>
            </a:fld>
            <a:endParaRPr lang="en-GB"/>
          </a:p>
        </p:txBody>
      </p:sp>
      <p:sp>
        <p:nvSpPr>
          <p:cNvPr id="5" name="Footer Placeholder 4">
            <a:extLst>
              <a:ext uri="{FF2B5EF4-FFF2-40B4-BE49-F238E27FC236}">
                <a16:creationId xmlns:a16="http://schemas.microsoft.com/office/drawing/2014/main" id="{C64330D2-0E0A-4B55-A867-F4D618AFA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0101F3-1E14-41FB-83C6-62D0C43D7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35C9D-4610-4973-96D3-EDDAF5030EF1}" type="slidenum">
              <a:rPr lang="en-GB" smtClean="0"/>
              <a:t>‹#›</a:t>
            </a:fld>
            <a:endParaRPr lang="en-GB"/>
          </a:p>
        </p:txBody>
      </p:sp>
    </p:spTree>
    <p:extLst>
      <p:ext uri="{BB962C8B-B14F-4D97-AF65-F5344CB8AC3E}">
        <p14:creationId xmlns:p14="http://schemas.microsoft.com/office/powerpoint/2010/main" val="92987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E884-CDCE-44CF-BEA3-26D57E7B3BD6}"/>
              </a:ext>
            </a:extLst>
          </p:cNvPr>
          <p:cNvSpPr>
            <a:spLocks noGrp="1"/>
          </p:cNvSpPr>
          <p:nvPr>
            <p:ph type="ctrTitle"/>
          </p:nvPr>
        </p:nvSpPr>
        <p:spPr>
          <a:xfrm>
            <a:off x="1338470" y="917577"/>
            <a:ext cx="9144000" cy="1655762"/>
          </a:xfrm>
        </p:spPr>
        <p:txBody>
          <a:bodyPr/>
          <a:lstStyle/>
          <a:p>
            <a:r>
              <a:rPr lang="en-GB" dirty="0"/>
              <a:t>Scavenger Hunt</a:t>
            </a:r>
          </a:p>
        </p:txBody>
      </p:sp>
      <p:sp>
        <p:nvSpPr>
          <p:cNvPr id="3" name="Subtitle 2">
            <a:extLst>
              <a:ext uri="{FF2B5EF4-FFF2-40B4-BE49-F238E27FC236}">
                <a16:creationId xmlns:a16="http://schemas.microsoft.com/office/drawing/2014/main" id="{27FD73F3-D152-494D-92A1-C2A4EFCC4250}"/>
              </a:ext>
            </a:extLst>
          </p:cNvPr>
          <p:cNvSpPr>
            <a:spLocks noGrp="1"/>
          </p:cNvSpPr>
          <p:nvPr>
            <p:ph type="subTitle" idx="1"/>
          </p:nvPr>
        </p:nvSpPr>
        <p:spPr>
          <a:xfrm>
            <a:off x="1524000" y="2820160"/>
            <a:ext cx="9144000" cy="1655762"/>
          </a:xfrm>
        </p:spPr>
        <p:txBody>
          <a:bodyPr/>
          <a:lstStyle/>
          <a:p>
            <a:r>
              <a:rPr lang="en-GB" dirty="0"/>
              <a:t>By Sindi Mkwanazi</a:t>
            </a:r>
          </a:p>
        </p:txBody>
      </p:sp>
      <p:pic>
        <p:nvPicPr>
          <p:cNvPr id="4" name="Picture 3">
            <a:extLst>
              <a:ext uri="{FF2B5EF4-FFF2-40B4-BE49-F238E27FC236}">
                <a16:creationId xmlns:a16="http://schemas.microsoft.com/office/drawing/2014/main" id="{E0C10A8E-04F0-44A7-B8C7-61689504880D}"/>
              </a:ext>
            </a:extLst>
          </p:cNvPr>
          <p:cNvPicPr>
            <a:picLocks noChangeAspect="1"/>
          </p:cNvPicPr>
          <p:nvPr/>
        </p:nvPicPr>
        <p:blipFill>
          <a:blip r:embed="rId2"/>
          <a:stretch>
            <a:fillRect/>
          </a:stretch>
        </p:blipFill>
        <p:spPr>
          <a:xfrm>
            <a:off x="0" y="3495260"/>
            <a:ext cx="4728858" cy="3357769"/>
          </a:xfrm>
          <a:prstGeom prst="rect">
            <a:avLst/>
          </a:prstGeom>
        </p:spPr>
      </p:pic>
    </p:spTree>
    <p:extLst>
      <p:ext uri="{BB962C8B-B14F-4D97-AF65-F5344CB8AC3E}">
        <p14:creationId xmlns:p14="http://schemas.microsoft.com/office/powerpoint/2010/main" val="269487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BB029B-7138-4B0B-9EEE-0B9659ED75A1}"/>
              </a:ext>
            </a:extLst>
          </p:cNvPr>
          <p:cNvSpPr>
            <a:spLocks noGrp="1"/>
          </p:cNvSpPr>
          <p:nvPr>
            <p:ph type="title"/>
          </p:nvPr>
        </p:nvSpPr>
        <p:spPr>
          <a:xfrm>
            <a:off x="685800" y="2308225"/>
            <a:ext cx="11353800" cy="2816225"/>
          </a:xfrm>
        </p:spPr>
        <p:txBody>
          <a:bodyPr>
            <a:normAutofit/>
          </a:bodyPr>
          <a:lstStyle/>
          <a:p>
            <a:pPr algn="ctr"/>
            <a:r>
              <a:rPr lang="en-GB" sz="5400" dirty="0"/>
              <a:t>THE SCAVENGER HUNT IS OVER</a:t>
            </a:r>
          </a:p>
        </p:txBody>
      </p:sp>
      <p:pic>
        <p:nvPicPr>
          <p:cNvPr id="5" name="Picture 4">
            <a:extLst>
              <a:ext uri="{FF2B5EF4-FFF2-40B4-BE49-F238E27FC236}">
                <a16:creationId xmlns:a16="http://schemas.microsoft.com/office/drawing/2014/main" id="{48A6FF8B-DA0C-4FFE-BE48-31C0DF639B50}"/>
              </a:ext>
            </a:extLst>
          </p:cNvPr>
          <p:cNvPicPr>
            <a:picLocks noChangeAspect="1"/>
          </p:cNvPicPr>
          <p:nvPr/>
        </p:nvPicPr>
        <p:blipFill>
          <a:blip r:embed="rId2"/>
          <a:stretch>
            <a:fillRect/>
          </a:stretch>
        </p:blipFill>
        <p:spPr>
          <a:xfrm>
            <a:off x="0" y="0"/>
            <a:ext cx="4791075" cy="3309865"/>
          </a:xfrm>
          <a:prstGeom prst="rect">
            <a:avLst/>
          </a:prstGeom>
        </p:spPr>
      </p:pic>
      <p:pic>
        <p:nvPicPr>
          <p:cNvPr id="2" name="Picture 1">
            <a:extLst>
              <a:ext uri="{FF2B5EF4-FFF2-40B4-BE49-F238E27FC236}">
                <a16:creationId xmlns:a16="http://schemas.microsoft.com/office/drawing/2014/main" id="{B9142057-2AE6-46C9-BB4A-50F44E13CE78}"/>
              </a:ext>
            </a:extLst>
          </p:cNvPr>
          <p:cNvPicPr>
            <a:picLocks noChangeAspect="1"/>
          </p:cNvPicPr>
          <p:nvPr/>
        </p:nvPicPr>
        <p:blipFill>
          <a:blip r:embed="rId3"/>
          <a:stretch>
            <a:fillRect/>
          </a:stretch>
        </p:blipFill>
        <p:spPr>
          <a:xfrm>
            <a:off x="8760930" y="4020862"/>
            <a:ext cx="3404566" cy="2837138"/>
          </a:xfrm>
          <a:prstGeom prst="rect">
            <a:avLst/>
          </a:prstGeom>
        </p:spPr>
      </p:pic>
    </p:spTree>
    <p:extLst>
      <p:ext uri="{BB962C8B-B14F-4D97-AF65-F5344CB8AC3E}">
        <p14:creationId xmlns:p14="http://schemas.microsoft.com/office/powerpoint/2010/main" val="252740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57A2-2933-4926-834B-B9A2791F0F8B}"/>
              </a:ext>
            </a:extLst>
          </p:cNvPr>
          <p:cNvSpPr>
            <a:spLocks noGrp="1"/>
          </p:cNvSpPr>
          <p:nvPr>
            <p:ph type="title"/>
          </p:nvPr>
        </p:nvSpPr>
        <p:spPr/>
        <p:txBody>
          <a:bodyPr/>
          <a:lstStyle/>
          <a:p>
            <a:r>
              <a:rPr lang="en-GB" dirty="0"/>
              <a:t>Job 12 vs 7-9</a:t>
            </a:r>
          </a:p>
        </p:txBody>
      </p:sp>
      <p:sp>
        <p:nvSpPr>
          <p:cNvPr id="3" name="Content Placeholder 2">
            <a:extLst>
              <a:ext uri="{FF2B5EF4-FFF2-40B4-BE49-F238E27FC236}">
                <a16:creationId xmlns:a16="http://schemas.microsoft.com/office/drawing/2014/main" id="{035A4A2E-9510-4622-89A1-6E06CE1291F5}"/>
              </a:ext>
            </a:extLst>
          </p:cNvPr>
          <p:cNvSpPr>
            <a:spLocks noGrp="1"/>
          </p:cNvSpPr>
          <p:nvPr>
            <p:ph idx="1"/>
          </p:nvPr>
        </p:nvSpPr>
        <p:spPr/>
        <p:txBody>
          <a:bodyPr>
            <a:normAutofit/>
          </a:bodyPr>
          <a:lstStyle/>
          <a:p>
            <a:r>
              <a:rPr lang="en-GB" sz="3200" dirty="0"/>
              <a:t>“But ask the animals, and they will teach you,  or ask the birds of the air, and they will tell you. Speak to the earth, and it will teach you, or let the fish of the sea tell you. Every one of these knows that the hand of the </a:t>
            </a:r>
            <a:r>
              <a:rPr lang="en-GB" sz="3200" cap="small" dirty="0"/>
              <a:t>Lord</a:t>
            </a:r>
            <a:r>
              <a:rPr lang="en-GB" sz="3200" dirty="0"/>
              <a:t> has done this.</a:t>
            </a:r>
          </a:p>
        </p:txBody>
      </p:sp>
    </p:spTree>
    <p:extLst>
      <p:ext uri="{BB962C8B-B14F-4D97-AF65-F5344CB8AC3E}">
        <p14:creationId xmlns:p14="http://schemas.microsoft.com/office/powerpoint/2010/main" val="36196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ED6BF6-CBBB-465F-9F1D-41A64D726B69}"/>
              </a:ext>
            </a:extLst>
          </p:cNvPr>
          <p:cNvSpPr>
            <a:spLocks noGrp="1"/>
          </p:cNvSpPr>
          <p:nvPr>
            <p:ph type="title"/>
          </p:nvPr>
        </p:nvSpPr>
        <p:spPr/>
        <p:txBody>
          <a:bodyPr/>
          <a:lstStyle/>
          <a:p>
            <a:r>
              <a:rPr lang="en-GB" dirty="0"/>
              <a:t>Bible Verse Poster.</a:t>
            </a:r>
          </a:p>
        </p:txBody>
      </p:sp>
      <p:sp>
        <p:nvSpPr>
          <p:cNvPr id="7" name="Content Placeholder 6">
            <a:extLst>
              <a:ext uri="{FF2B5EF4-FFF2-40B4-BE49-F238E27FC236}">
                <a16:creationId xmlns:a16="http://schemas.microsoft.com/office/drawing/2014/main" id="{294E3DE7-D674-4FD3-B674-288FA2C21B79}"/>
              </a:ext>
            </a:extLst>
          </p:cNvPr>
          <p:cNvSpPr>
            <a:spLocks noGrp="1"/>
          </p:cNvSpPr>
          <p:nvPr>
            <p:ph idx="1"/>
          </p:nvPr>
        </p:nvSpPr>
        <p:spPr/>
        <p:txBody>
          <a:bodyPr/>
          <a:lstStyle/>
          <a:p>
            <a:r>
              <a:rPr lang="en-GB" dirty="0"/>
              <a:t>What we need</a:t>
            </a:r>
          </a:p>
          <a:p>
            <a:endParaRPr lang="en-GB" dirty="0"/>
          </a:p>
          <a:p>
            <a:r>
              <a:rPr lang="en-GB" dirty="0"/>
              <a:t>Paper</a:t>
            </a:r>
          </a:p>
          <a:p>
            <a:r>
              <a:rPr lang="en-GB" dirty="0"/>
              <a:t>Colouring pencils</a:t>
            </a:r>
          </a:p>
          <a:p>
            <a:r>
              <a:rPr lang="en-GB" dirty="0"/>
              <a:t>Pen or pencil</a:t>
            </a:r>
          </a:p>
          <a:p>
            <a:endParaRPr lang="en-GB" dirty="0"/>
          </a:p>
          <a:p>
            <a:endParaRPr lang="en-GB" dirty="0"/>
          </a:p>
          <a:p>
            <a:endParaRPr lang="en-GB" dirty="0"/>
          </a:p>
        </p:txBody>
      </p:sp>
      <p:pic>
        <p:nvPicPr>
          <p:cNvPr id="9" name="Picture 8">
            <a:extLst>
              <a:ext uri="{FF2B5EF4-FFF2-40B4-BE49-F238E27FC236}">
                <a16:creationId xmlns:a16="http://schemas.microsoft.com/office/drawing/2014/main" id="{05A4BDCD-97C8-436D-8F59-36332450FE8D}"/>
              </a:ext>
            </a:extLst>
          </p:cNvPr>
          <p:cNvPicPr>
            <a:picLocks noChangeAspect="1"/>
          </p:cNvPicPr>
          <p:nvPr/>
        </p:nvPicPr>
        <p:blipFill>
          <a:blip r:embed="rId2"/>
          <a:stretch>
            <a:fillRect/>
          </a:stretch>
        </p:blipFill>
        <p:spPr>
          <a:xfrm>
            <a:off x="5248275" y="1821699"/>
            <a:ext cx="3092450" cy="3092450"/>
          </a:xfrm>
          <a:prstGeom prst="rect">
            <a:avLst/>
          </a:prstGeom>
        </p:spPr>
      </p:pic>
      <p:pic>
        <p:nvPicPr>
          <p:cNvPr id="10" name="Picture 9">
            <a:extLst>
              <a:ext uri="{FF2B5EF4-FFF2-40B4-BE49-F238E27FC236}">
                <a16:creationId xmlns:a16="http://schemas.microsoft.com/office/drawing/2014/main" id="{6436C2F2-6855-45BE-8345-8B86DB3690B2}"/>
              </a:ext>
            </a:extLst>
          </p:cNvPr>
          <p:cNvPicPr>
            <a:picLocks noChangeAspect="1"/>
          </p:cNvPicPr>
          <p:nvPr/>
        </p:nvPicPr>
        <p:blipFill>
          <a:blip r:embed="rId3"/>
          <a:stretch>
            <a:fillRect/>
          </a:stretch>
        </p:blipFill>
        <p:spPr>
          <a:xfrm>
            <a:off x="8724900" y="3514725"/>
            <a:ext cx="2806700" cy="2806700"/>
          </a:xfrm>
          <a:prstGeom prst="rect">
            <a:avLst/>
          </a:prstGeom>
        </p:spPr>
      </p:pic>
      <p:pic>
        <p:nvPicPr>
          <p:cNvPr id="11" name="Picture 10">
            <a:extLst>
              <a:ext uri="{FF2B5EF4-FFF2-40B4-BE49-F238E27FC236}">
                <a16:creationId xmlns:a16="http://schemas.microsoft.com/office/drawing/2014/main" id="{29E82555-0AE0-49C8-B563-1218ADA7B327}"/>
              </a:ext>
            </a:extLst>
          </p:cNvPr>
          <p:cNvPicPr>
            <a:picLocks noChangeAspect="1"/>
          </p:cNvPicPr>
          <p:nvPr/>
        </p:nvPicPr>
        <p:blipFill>
          <a:blip r:embed="rId4"/>
          <a:stretch>
            <a:fillRect/>
          </a:stretch>
        </p:blipFill>
        <p:spPr>
          <a:xfrm>
            <a:off x="2334419" y="4318000"/>
            <a:ext cx="2529681" cy="2540000"/>
          </a:xfrm>
          <a:prstGeom prst="rect">
            <a:avLst/>
          </a:prstGeom>
        </p:spPr>
      </p:pic>
    </p:spTree>
    <p:extLst>
      <p:ext uri="{BB962C8B-B14F-4D97-AF65-F5344CB8AC3E}">
        <p14:creationId xmlns:p14="http://schemas.microsoft.com/office/powerpoint/2010/main" val="239286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4DA3-6734-44BB-9303-43CED0B059C4}"/>
              </a:ext>
            </a:extLst>
          </p:cNvPr>
          <p:cNvSpPr>
            <a:spLocks noGrp="1"/>
          </p:cNvSpPr>
          <p:nvPr>
            <p:ph type="title"/>
          </p:nvPr>
        </p:nvSpPr>
        <p:spPr/>
        <p:txBody>
          <a:bodyPr/>
          <a:lstStyle/>
          <a:p>
            <a:r>
              <a:rPr lang="en-GB" dirty="0"/>
              <a:t>Scavenger Hunt Rules &amp; Instructions</a:t>
            </a:r>
          </a:p>
        </p:txBody>
      </p:sp>
      <p:sp>
        <p:nvSpPr>
          <p:cNvPr id="3" name="Content Placeholder 2">
            <a:extLst>
              <a:ext uri="{FF2B5EF4-FFF2-40B4-BE49-F238E27FC236}">
                <a16:creationId xmlns:a16="http://schemas.microsoft.com/office/drawing/2014/main" id="{00B606FF-8505-4632-9ACA-C17D3761750E}"/>
              </a:ext>
            </a:extLst>
          </p:cNvPr>
          <p:cNvSpPr>
            <a:spLocks noGrp="1"/>
          </p:cNvSpPr>
          <p:nvPr>
            <p:ph idx="1"/>
          </p:nvPr>
        </p:nvSpPr>
        <p:spPr>
          <a:xfrm>
            <a:off x="838200" y="1825625"/>
            <a:ext cx="10515600" cy="4667250"/>
          </a:xfrm>
        </p:spPr>
        <p:txBody>
          <a:bodyPr>
            <a:normAutofit/>
          </a:bodyPr>
          <a:lstStyle/>
          <a:p>
            <a:pPr marL="0" indent="0">
              <a:buNone/>
            </a:pPr>
            <a:r>
              <a:rPr lang="en-GB" dirty="0"/>
              <a:t>ALL ITEMS MUST BE PUT INTO A BAG OR PLASTIC WALLET</a:t>
            </a:r>
          </a:p>
          <a:p>
            <a:pPr marL="0" indent="0">
              <a:buNone/>
            </a:pPr>
            <a:endParaRPr lang="en-GB" dirty="0"/>
          </a:p>
          <a:p>
            <a:r>
              <a:rPr lang="en-GB" dirty="0"/>
              <a:t>Mummy’s and Daddy’s can help you</a:t>
            </a:r>
          </a:p>
          <a:p>
            <a:endParaRPr lang="en-GB" dirty="0"/>
          </a:p>
        </p:txBody>
      </p:sp>
    </p:spTree>
    <p:extLst>
      <p:ext uri="{BB962C8B-B14F-4D97-AF65-F5344CB8AC3E}">
        <p14:creationId xmlns:p14="http://schemas.microsoft.com/office/powerpoint/2010/main" val="155490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0500-9A7A-481C-B62E-7B0E596C1573}"/>
              </a:ext>
            </a:extLst>
          </p:cNvPr>
          <p:cNvSpPr>
            <a:spLocks noGrp="1"/>
          </p:cNvSpPr>
          <p:nvPr>
            <p:ph type="title"/>
          </p:nvPr>
        </p:nvSpPr>
        <p:spPr/>
        <p:txBody>
          <a:bodyPr/>
          <a:lstStyle/>
          <a:p>
            <a:r>
              <a:rPr lang="en-GB" dirty="0"/>
              <a:t>Round 1: sight </a:t>
            </a:r>
          </a:p>
        </p:txBody>
      </p:sp>
      <p:sp>
        <p:nvSpPr>
          <p:cNvPr id="3" name="Content Placeholder 2">
            <a:extLst>
              <a:ext uri="{FF2B5EF4-FFF2-40B4-BE49-F238E27FC236}">
                <a16:creationId xmlns:a16="http://schemas.microsoft.com/office/drawing/2014/main" id="{31F5D8FD-B6CC-4DCB-8C1B-09ED1E308F87}"/>
              </a:ext>
            </a:extLst>
          </p:cNvPr>
          <p:cNvSpPr>
            <a:spLocks noGrp="1"/>
          </p:cNvSpPr>
          <p:nvPr>
            <p:ph idx="1"/>
          </p:nvPr>
        </p:nvSpPr>
        <p:spPr>
          <a:xfrm>
            <a:off x="838200" y="1543050"/>
            <a:ext cx="10515600" cy="4633913"/>
          </a:xfrm>
        </p:spPr>
        <p:txBody>
          <a:bodyPr/>
          <a:lstStyle/>
          <a:p>
            <a:r>
              <a:rPr lang="en-GB" dirty="0"/>
              <a:t>Find the items I put on the screen.</a:t>
            </a:r>
          </a:p>
          <a:p>
            <a:endParaRPr lang="en-GB" dirty="0"/>
          </a:p>
          <a:p>
            <a:r>
              <a:rPr lang="en-GB" dirty="0"/>
              <a:t>You have 3 minutes to get them all</a:t>
            </a:r>
          </a:p>
          <a:p>
            <a:endParaRPr lang="en-GB" dirty="0"/>
          </a:p>
          <a:p>
            <a:pPr marL="0" indent="0">
              <a:buNone/>
            </a:pPr>
            <a:endParaRPr lang="en-GB" dirty="0"/>
          </a:p>
          <a:p>
            <a:endParaRPr lang="en-GB" dirty="0"/>
          </a:p>
        </p:txBody>
      </p:sp>
      <p:pic>
        <p:nvPicPr>
          <p:cNvPr id="5" name="Picture 4">
            <a:extLst>
              <a:ext uri="{FF2B5EF4-FFF2-40B4-BE49-F238E27FC236}">
                <a16:creationId xmlns:a16="http://schemas.microsoft.com/office/drawing/2014/main" id="{D1392DE4-9B0D-43FF-8598-4C3DAEC58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5" y="4175141"/>
            <a:ext cx="2662541" cy="2662541"/>
          </a:xfrm>
          <a:prstGeom prst="rect">
            <a:avLst/>
          </a:prstGeom>
        </p:spPr>
      </p:pic>
      <p:pic>
        <p:nvPicPr>
          <p:cNvPr id="6" name="Picture 5">
            <a:extLst>
              <a:ext uri="{FF2B5EF4-FFF2-40B4-BE49-F238E27FC236}">
                <a16:creationId xmlns:a16="http://schemas.microsoft.com/office/drawing/2014/main" id="{501DBE74-ABF2-401F-87AF-0F600117A1CA}"/>
              </a:ext>
            </a:extLst>
          </p:cNvPr>
          <p:cNvPicPr>
            <a:picLocks noChangeAspect="1"/>
          </p:cNvPicPr>
          <p:nvPr/>
        </p:nvPicPr>
        <p:blipFill>
          <a:blip r:embed="rId3"/>
          <a:stretch>
            <a:fillRect/>
          </a:stretch>
        </p:blipFill>
        <p:spPr>
          <a:xfrm>
            <a:off x="3500741" y="4154824"/>
            <a:ext cx="3238502" cy="2703176"/>
          </a:xfrm>
          <a:prstGeom prst="rect">
            <a:avLst/>
          </a:prstGeom>
        </p:spPr>
      </p:pic>
      <p:sp>
        <p:nvSpPr>
          <p:cNvPr id="7" name="TextBox 6">
            <a:extLst>
              <a:ext uri="{FF2B5EF4-FFF2-40B4-BE49-F238E27FC236}">
                <a16:creationId xmlns:a16="http://schemas.microsoft.com/office/drawing/2014/main" id="{DED8CC14-A613-49A8-955A-6ADC3E96E2C0}"/>
              </a:ext>
            </a:extLst>
          </p:cNvPr>
          <p:cNvSpPr txBox="1"/>
          <p:nvPr/>
        </p:nvSpPr>
        <p:spPr>
          <a:xfrm>
            <a:off x="0" y="4060522"/>
            <a:ext cx="2019298" cy="954107"/>
          </a:xfrm>
          <a:prstGeom prst="rect">
            <a:avLst/>
          </a:prstGeom>
          <a:noFill/>
        </p:spPr>
        <p:txBody>
          <a:bodyPr wrap="square" rtlCol="0">
            <a:spAutoFit/>
          </a:bodyPr>
          <a:lstStyle/>
          <a:p>
            <a:r>
              <a:rPr lang="en-GB" sz="2800" dirty="0"/>
              <a:t>1. TV REMOTE</a:t>
            </a:r>
          </a:p>
        </p:txBody>
      </p:sp>
      <p:sp>
        <p:nvSpPr>
          <p:cNvPr id="8" name="TextBox 7">
            <a:extLst>
              <a:ext uri="{FF2B5EF4-FFF2-40B4-BE49-F238E27FC236}">
                <a16:creationId xmlns:a16="http://schemas.microsoft.com/office/drawing/2014/main" id="{F853AC41-4F67-4683-8B1D-53191F4B592D}"/>
              </a:ext>
            </a:extLst>
          </p:cNvPr>
          <p:cNvSpPr txBox="1"/>
          <p:nvPr/>
        </p:nvSpPr>
        <p:spPr>
          <a:xfrm>
            <a:off x="3746162" y="3505683"/>
            <a:ext cx="2747659" cy="954107"/>
          </a:xfrm>
          <a:prstGeom prst="rect">
            <a:avLst/>
          </a:prstGeom>
          <a:noFill/>
        </p:spPr>
        <p:txBody>
          <a:bodyPr wrap="square" rtlCol="0">
            <a:spAutoFit/>
          </a:bodyPr>
          <a:lstStyle/>
          <a:p>
            <a:r>
              <a:rPr lang="en-GB" sz="2800" dirty="0"/>
              <a:t>2. EMPTY WATERBOTTLE</a:t>
            </a:r>
          </a:p>
        </p:txBody>
      </p:sp>
      <p:pic>
        <p:nvPicPr>
          <p:cNvPr id="9" name="Picture 8">
            <a:extLst>
              <a:ext uri="{FF2B5EF4-FFF2-40B4-BE49-F238E27FC236}">
                <a16:creationId xmlns:a16="http://schemas.microsoft.com/office/drawing/2014/main" id="{54744E26-D44A-4404-A366-2BBC3FB9F4B9}"/>
              </a:ext>
            </a:extLst>
          </p:cNvPr>
          <p:cNvPicPr>
            <a:picLocks noChangeAspect="1"/>
          </p:cNvPicPr>
          <p:nvPr/>
        </p:nvPicPr>
        <p:blipFill>
          <a:blip r:embed="rId4"/>
          <a:stretch>
            <a:fillRect/>
          </a:stretch>
        </p:blipFill>
        <p:spPr>
          <a:xfrm>
            <a:off x="8030698" y="4305301"/>
            <a:ext cx="3854229" cy="2165030"/>
          </a:xfrm>
          <a:prstGeom prst="rect">
            <a:avLst/>
          </a:prstGeom>
        </p:spPr>
      </p:pic>
      <p:sp>
        <p:nvSpPr>
          <p:cNvPr id="10" name="TextBox 9">
            <a:extLst>
              <a:ext uri="{FF2B5EF4-FFF2-40B4-BE49-F238E27FC236}">
                <a16:creationId xmlns:a16="http://schemas.microsoft.com/office/drawing/2014/main" id="{89BB8D86-CC33-40E4-BCB4-6DBA90E769EB}"/>
              </a:ext>
            </a:extLst>
          </p:cNvPr>
          <p:cNvSpPr txBox="1"/>
          <p:nvPr/>
        </p:nvSpPr>
        <p:spPr>
          <a:xfrm>
            <a:off x="8779287" y="3521072"/>
            <a:ext cx="2745448" cy="461665"/>
          </a:xfrm>
          <a:prstGeom prst="rect">
            <a:avLst/>
          </a:prstGeom>
          <a:noFill/>
        </p:spPr>
        <p:txBody>
          <a:bodyPr wrap="square" rtlCol="0">
            <a:spAutoFit/>
          </a:bodyPr>
          <a:lstStyle/>
          <a:p>
            <a:r>
              <a:rPr lang="en-GB" sz="2400" dirty="0"/>
              <a:t>3. ANY FRUIT</a:t>
            </a:r>
          </a:p>
        </p:txBody>
      </p:sp>
    </p:spTree>
    <p:extLst>
      <p:ext uri="{BB962C8B-B14F-4D97-AF65-F5344CB8AC3E}">
        <p14:creationId xmlns:p14="http://schemas.microsoft.com/office/powerpoint/2010/main" val="231690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8275-D131-424E-996C-D88E52D556CE}"/>
              </a:ext>
            </a:extLst>
          </p:cNvPr>
          <p:cNvSpPr>
            <a:spLocks noGrp="1"/>
          </p:cNvSpPr>
          <p:nvPr>
            <p:ph type="title"/>
          </p:nvPr>
        </p:nvSpPr>
        <p:spPr/>
        <p:txBody>
          <a:bodyPr/>
          <a:lstStyle/>
          <a:p>
            <a:r>
              <a:rPr lang="en-GB" dirty="0"/>
              <a:t>Round 2: Nature</a:t>
            </a:r>
          </a:p>
        </p:txBody>
      </p:sp>
      <p:sp>
        <p:nvSpPr>
          <p:cNvPr id="3" name="Content Placeholder 2">
            <a:extLst>
              <a:ext uri="{FF2B5EF4-FFF2-40B4-BE49-F238E27FC236}">
                <a16:creationId xmlns:a16="http://schemas.microsoft.com/office/drawing/2014/main" id="{F06EACC7-AF19-47FA-8094-2F4D90885CE5}"/>
              </a:ext>
            </a:extLst>
          </p:cNvPr>
          <p:cNvSpPr>
            <a:spLocks noGrp="1"/>
          </p:cNvSpPr>
          <p:nvPr>
            <p:ph idx="1"/>
          </p:nvPr>
        </p:nvSpPr>
        <p:spPr/>
        <p:txBody>
          <a:bodyPr/>
          <a:lstStyle/>
          <a:p>
            <a:r>
              <a:rPr lang="en-GB" dirty="0"/>
              <a:t>Find the items I put on the screen.</a:t>
            </a:r>
          </a:p>
          <a:p>
            <a:r>
              <a:rPr lang="en-GB" dirty="0"/>
              <a:t>You have 3 minutes seconds to go outside and collect them all</a:t>
            </a:r>
          </a:p>
          <a:p>
            <a:endParaRPr lang="en-GB" dirty="0"/>
          </a:p>
        </p:txBody>
      </p:sp>
      <p:pic>
        <p:nvPicPr>
          <p:cNvPr id="4" name="Picture 3">
            <a:extLst>
              <a:ext uri="{FF2B5EF4-FFF2-40B4-BE49-F238E27FC236}">
                <a16:creationId xmlns:a16="http://schemas.microsoft.com/office/drawing/2014/main" id="{C590766C-1021-4CE3-95E5-91DB0C4FC267}"/>
              </a:ext>
            </a:extLst>
          </p:cNvPr>
          <p:cNvPicPr>
            <a:picLocks noChangeAspect="1"/>
          </p:cNvPicPr>
          <p:nvPr/>
        </p:nvPicPr>
        <p:blipFill>
          <a:blip r:embed="rId2"/>
          <a:stretch>
            <a:fillRect/>
          </a:stretch>
        </p:blipFill>
        <p:spPr>
          <a:xfrm>
            <a:off x="0" y="4286250"/>
            <a:ext cx="2743200" cy="2571750"/>
          </a:xfrm>
          <a:prstGeom prst="rect">
            <a:avLst/>
          </a:prstGeom>
        </p:spPr>
      </p:pic>
      <p:sp>
        <p:nvSpPr>
          <p:cNvPr id="5" name="TextBox 4">
            <a:extLst>
              <a:ext uri="{FF2B5EF4-FFF2-40B4-BE49-F238E27FC236}">
                <a16:creationId xmlns:a16="http://schemas.microsoft.com/office/drawing/2014/main" id="{1773E2F5-A93C-4A76-B0A5-6DED058D8404}"/>
              </a:ext>
            </a:extLst>
          </p:cNvPr>
          <p:cNvSpPr txBox="1"/>
          <p:nvPr/>
        </p:nvSpPr>
        <p:spPr>
          <a:xfrm>
            <a:off x="342900" y="3695562"/>
            <a:ext cx="2571750" cy="523220"/>
          </a:xfrm>
          <a:prstGeom prst="rect">
            <a:avLst/>
          </a:prstGeom>
          <a:noFill/>
        </p:spPr>
        <p:txBody>
          <a:bodyPr wrap="square" rtlCol="0">
            <a:spAutoFit/>
          </a:bodyPr>
          <a:lstStyle/>
          <a:p>
            <a:r>
              <a:rPr lang="en-GB" sz="2800" b="1" dirty="0"/>
              <a:t>3 Leaves</a:t>
            </a:r>
          </a:p>
        </p:txBody>
      </p:sp>
      <p:pic>
        <p:nvPicPr>
          <p:cNvPr id="6" name="Picture 5">
            <a:extLst>
              <a:ext uri="{FF2B5EF4-FFF2-40B4-BE49-F238E27FC236}">
                <a16:creationId xmlns:a16="http://schemas.microsoft.com/office/drawing/2014/main" id="{3B283FBF-5567-4EC9-848F-2B12A65E08A8}"/>
              </a:ext>
            </a:extLst>
          </p:cNvPr>
          <p:cNvPicPr>
            <a:picLocks noChangeAspect="1"/>
          </p:cNvPicPr>
          <p:nvPr/>
        </p:nvPicPr>
        <p:blipFill>
          <a:blip r:embed="rId3"/>
          <a:stretch>
            <a:fillRect/>
          </a:stretch>
        </p:blipFill>
        <p:spPr>
          <a:xfrm>
            <a:off x="3581400" y="4186237"/>
            <a:ext cx="3562350" cy="2671763"/>
          </a:xfrm>
          <a:prstGeom prst="rect">
            <a:avLst/>
          </a:prstGeom>
        </p:spPr>
      </p:pic>
      <p:pic>
        <p:nvPicPr>
          <p:cNvPr id="8" name="Picture 7">
            <a:extLst>
              <a:ext uri="{FF2B5EF4-FFF2-40B4-BE49-F238E27FC236}">
                <a16:creationId xmlns:a16="http://schemas.microsoft.com/office/drawing/2014/main" id="{41A41142-ED2E-41B8-9314-4BF8FC422594}"/>
              </a:ext>
            </a:extLst>
          </p:cNvPr>
          <p:cNvPicPr>
            <a:picLocks noChangeAspect="1"/>
          </p:cNvPicPr>
          <p:nvPr/>
        </p:nvPicPr>
        <p:blipFill>
          <a:blip r:embed="rId4"/>
          <a:stretch>
            <a:fillRect/>
          </a:stretch>
        </p:blipFill>
        <p:spPr>
          <a:xfrm>
            <a:off x="8085924" y="4186236"/>
            <a:ext cx="4106076" cy="2671763"/>
          </a:xfrm>
          <a:prstGeom prst="rect">
            <a:avLst/>
          </a:prstGeom>
        </p:spPr>
      </p:pic>
      <p:sp>
        <p:nvSpPr>
          <p:cNvPr id="9" name="TextBox 8">
            <a:extLst>
              <a:ext uri="{FF2B5EF4-FFF2-40B4-BE49-F238E27FC236}">
                <a16:creationId xmlns:a16="http://schemas.microsoft.com/office/drawing/2014/main" id="{6921B142-62DE-4F82-8B46-EFB91C530D98}"/>
              </a:ext>
            </a:extLst>
          </p:cNvPr>
          <p:cNvSpPr txBox="1"/>
          <p:nvPr/>
        </p:nvSpPr>
        <p:spPr>
          <a:xfrm>
            <a:off x="4400550" y="3695562"/>
            <a:ext cx="2933700" cy="523220"/>
          </a:xfrm>
          <a:prstGeom prst="rect">
            <a:avLst/>
          </a:prstGeom>
          <a:noFill/>
        </p:spPr>
        <p:txBody>
          <a:bodyPr wrap="square" rtlCol="0">
            <a:spAutoFit/>
          </a:bodyPr>
          <a:lstStyle/>
          <a:p>
            <a:r>
              <a:rPr lang="en-GB" sz="2800" b="1" dirty="0"/>
              <a:t>1 Flower </a:t>
            </a:r>
          </a:p>
        </p:txBody>
      </p:sp>
      <p:sp>
        <p:nvSpPr>
          <p:cNvPr id="10" name="TextBox 9">
            <a:extLst>
              <a:ext uri="{FF2B5EF4-FFF2-40B4-BE49-F238E27FC236}">
                <a16:creationId xmlns:a16="http://schemas.microsoft.com/office/drawing/2014/main" id="{717A0C6E-64B8-4E4E-AF8B-5213B6D742C6}"/>
              </a:ext>
            </a:extLst>
          </p:cNvPr>
          <p:cNvSpPr txBox="1"/>
          <p:nvPr/>
        </p:nvSpPr>
        <p:spPr>
          <a:xfrm>
            <a:off x="8546879" y="3478074"/>
            <a:ext cx="1417824" cy="523220"/>
          </a:xfrm>
          <a:prstGeom prst="rect">
            <a:avLst/>
          </a:prstGeom>
          <a:noFill/>
        </p:spPr>
        <p:txBody>
          <a:bodyPr wrap="none" rtlCol="0">
            <a:spAutoFit/>
          </a:bodyPr>
          <a:lstStyle/>
          <a:p>
            <a:r>
              <a:rPr lang="en-GB" sz="2800" b="1" dirty="0"/>
              <a:t>5 stones</a:t>
            </a:r>
          </a:p>
        </p:txBody>
      </p:sp>
    </p:spTree>
    <p:extLst>
      <p:ext uri="{BB962C8B-B14F-4D97-AF65-F5344CB8AC3E}">
        <p14:creationId xmlns:p14="http://schemas.microsoft.com/office/powerpoint/2010/main" val="412274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DD76-90C2-446F-B699-FF149F51DDD0}"/>
              </a:ext>
            </a:extLst>
          </p:cNvPr>
          <p:cNvSpPr>
            <a:spLocks noGrp="1"/>
          </p:cNvSpPr>
          <p:nvPr>
            <p:ph type="title"/>
          </p:nvPr>
        </p:nvSpPr>
        <p:spPr/>
        <p:txBody>
          <a:bodyPr/>
          <a:lstStyle/>
          <a:p>
            <a:r>
              <a:rPr lang="en-GB" dirty="0"/>
              <a:t>Round 3: Colours</a:t>
            </a:r>
          </a:p>
        </p:txBody>
      </p:sp>
      <p:sp>
        <p:nvSpPr>
          <p:cNvPr id="3" name="Content Placeholder 2">
            <a:extLst>
              <a:ext uri="{FF2B5EF4-FFF2-40B4-BE49-F238E27FC236}">
                <a16:creationId xmlns:a16="http://schemas.microsoft.com/office/drawing/2014/main" id="{423E7817-6A7A-485C-B535-C8689BEED27D}"/>
              </a:ext>
            </a:extLst>
          </p:cNvPr>
          <p:cNvSpPr>
            <a:spLocks noGrp="1"/>
          </p:cNvSpPr>
          <p:nvPr>
            <p:ph idx="1"/>
          </p:nvPr>
        </p:nvSpPr>
        <p:spPr>
          <a:xfrm>
            <a:off x="590550" y="1825625"/>
            <a:ext cx="10763250" cy="4351338"/>
          </a:xfrm>
        </p:spPr>
        <p:txBody>
          <a:bodyPr/>
          <a:lstStyle/>
          <a:p>
            <a:r>
              <a:rPr lang="en-GB" dirty="0"/>
              <a:t>Find the items I put on the screen.</a:t>
            </a:r>
          </a:p>
          <a:p>
            <a:r>
              <a:rPr lang="en-GB" dirty="0"/>
              <a:t>You have 3 minutes seconds to go outside and collect them all</a:t>
            </a:r>
          </a:p>
          <a:p>
            <a:endParaRPr lang="en-GB" dirty="0"/>
          </a:p>
        </p:txBody>
      </p:sp>
      <p:pic>
        <p:nvPicPr>
          <p:cNvPr id="4" name="Picture 3">
            <a:extLst>
              <a:ext uri="{FF2B5EF4-FFF2-40B4-BE49-F238E27FC236}">
                <a16:creationId xmlns:a16="http://schemas.microsoft.com/office/drawing/2014/main" id="{AF78472F-C12E-4C5E-8762-0132091F4332}"/>
              </a:ext>
            </a:extLst>
          </p:cNvPr>
          <p:cNvPicPr>
            <a:picLocks noChangeAspect="1"/>
          </p:cNvPicPr>
          <p:nvPr/>
        </p:nvPicPr>
        <p:blipFill>
          <a:blip r:embed="rId2"/>
          <a:stretch>
            <a:fillRect/>
          </a:stretch>
        </p:blipFill>
        <p:spPr>
          <a:xfrm>
            <a:off x="157162" y="3638550"/>
            <a:ext cx="2338388" cy="3080070"/>
          </a:xfrm>
          <a:prstGeom prst="rect">
            <a:avLst/>
          </a:prstGeom>
        </p:spPr>
      </p:pic>
      <p:pic>
        <p:nvPicPr>
          <p:cNvPr id="5" name="Picture 4">
            <a:extLst>
              <a:ext uri="{FF2B5EF4-FFF2-40B4-BE49-F238E27FC236}">
                <a16:creationId xmlns:a16="http://schemas.microsoft.com/office/drawing/2014/main" id="{504519A0-70E4-47D6-9703-2FC9FD502597}"/>
              </a:ext>
            </a:extLst>
          </p:cNvPr>
          <p:cNvPicPr>
            <a:picLocks noChangeAspect="1"/>
          </p:cNvPicPr>
          <p:nvPr/>
        </p:nvPicPr>
        <p:blipFill>
          <a:blip r:embed="rId3"/>
          <a:stretch>
            <a:fillRect/>
          </a:stretch>
        </p:blipFill>
        <p:spPr>
          <a:xfrm>
            <a:off x="8626751" y="3848794"/>
            <a:ext cx="2019300" cy="2906568"/>
          </a:xfrm>
          <a:prstGeom prst="rect">
            <a:avLst/>
          </a:prstGeom>
        </p:spPr>
      </p:pic>
      <p:sp>
        <p:nvSpPr>
          <p:cNvPr id="7" name="TextBox 6">
            <a:extLst>
              <a:ext uri="{FF2B5EF4-FFF2-40B4-BE49-F238E27FC236}">
                <a16:creationId xmlns:a16="http://schemas.microsoft.com/office/drawing/2014/main" id="{EEC46780-6B2E-499A-A16E-3625831EE3AE}"/>
              </a:ext>
            </a:extLst>
          </p:cNvPr>
          <p:cNvSpPr txBox="1"/>
          <p:nvPr/>
        </p:nvSpPr>
        <p:spPr>
          <a:xfrm>
            <a:off x="426241" y="3289445"/>
            <a:ext cx="2019300" cy="461665"/>
          </a:xfrm>
          <a:prstGeom prst="rect">
            <a:avLst/>
          </a:prstGeom>
          <a:noFill/>
        </p:spPr>
        <p:txBody>
          <a:bodyPr wrap="square" rtlCol="0">
            <a:spAutoFit/>
          </a:bodyPr>
          <a:lstStyle/>
          <a:p>
            <a:r>
              <a:rPr lang="en-GB" sz="2400" dirty="0"/>
              <a:t>1 Red T-shirts</a:t>
            </a:r>
          </a:p>
        </p:txBody>
      </p:sp>
      <p:sp>
        <p:nvSpPr>
          <p:cNvPr id="8" name="TextBox 7">
            <a:extLst>
              <a:ext uri="{FF2B5EF4-FFF2-40B4-BE49-F238E27FC236}">
                <a16:creationId xmlns:a16="http://schemas.microsoft.com/office/drawing/2014/main" id="{65E5BE52-7229-4E75-944E-CF5692E86B4A}"/>
              </a:ext>
            </a:extLst>
          </p:cNvPr>
          <p:cNvSpPr txBox="1"/>
          <p:nvPr/>
        </p:nvSpPr>
        <p:spPr>
          <a:xfrm>
            <a:off x="8626751" y="3088828"/>
            <a:ext cx="2338387" cy="461665"/>
          </a:xfrm>
          <a:prstGeom prst="rect">
            <a:avLst/>
          </a:prstGeom>
          <a:noFill/>
        </p:spPr>
        <p:txBody>
          <a:bodyPr wrap="square" rtlCol="0">
            <a:spAutoFit/>
          </a:bodyPr>
          <a:lstStyle/>
          <a:p>
            <a:r>
              <a:rPr lang="en-GB" sz="2400" dirty="0"/>
              <a:t>4 black socks</a:t>
            </a:r>
          </a:p>
        </p:txBody>
      </p:sp>
    </p:spTree>
    <p:extLst>
      <p:ext uri="{BB962C8B-B14F-4D97-AF65-F5344CB8AC3E}">
        <p14:creationId xmlns:p14="http://schemas.microsoft.com/office/powerpoint/2010/main" val="247093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D95A-9006-4EB7-97B6-7636A78BACAA}"/>
              </a:ext>
            </a:extLst>
          </p:cNvPr>
          <p:cNvSpPr>
            <a:spLocks noGrp="1"/>
          </p:cNvSpPr>
          <p:nvPr>
            <p:ph type="title"/>
          </p:nvPr>
        </p:nvSpPr>
        <p:spPr/>
        <p:txBody>
          <a:bodyPr/>
          <a:lstStyle/>
          <a:p>
            <a:r>
              <a:rPr lang="en-GB" dirty="0"/>
              <a:t>Round 4: Drawing</a:t>
            </a:r>
          </a:p>
        </p:txBody>
      </p:sp>
      <p:sp>
        <p:nvSpPr>
          <p:cNvPr id="3" name="Content Placeholder 2">
            <a:extLst>
              <a:ext uri="{FF2B5EF4-FFF2-40B4-BE49-F238E27FC236}">
                <a16:creationId xmlns:a16="http://schemas.microsoft.com/office/drawing/2014/main" id="{9A91B04C-5926-4D53-A895-C225E2ACAD8B}"/>
              </a:ext>
            </a:extLst>
          </p:cNvPr>
          <p:cNvSpPr>
            <a:spLocks noGrp="1"/>
          </p:cNvSpPr>
          <p:nvPr>
            <p:ph idx="1"/>
          </p:nvPr>
        </p:nvSpPr>
        <p:spPr/>
        <p:txBody>
          <a:bodyPr/>
          <a:lstStyle/>
          <a:p>
            <a:r>
              <a:rPr lang="en-GB" dirty="0"/>
              <a:t>You have 5 minutes to draw and colour these 3 things I will put on the screen</a:t>
            </a:r>
          </a:p>
          <a:p>
            <a:r>
              <a:rPr lang="en-GB" dirty="0"/>
              <a:t>It does not need to be the same as the picture.</a:t>
            </a:r>
          </a:p>
          <a:p>
            <a:endParaRPr lang="en-GB" dirty="0"/>
          </a:p>
          <a:p>
            <a:pPr marL="514350" indent="-514350">
              <a:buAutoNum type="arabicPeriod"/>
            </a:pPr>
            <a:r>
              <a:rPr lang="en-GB" dirty="0"/>
              <a:t>Butterfly</a:t>
            </a:r>
          </a:p>
          <a:p>
            <a:pPr marL="514350" indent="-514350">
              <a:buAutoNum type="arabicPeriod"/>
            </a:pPr>
            <a:r>
              <a:rPr lang="en-GB" dirty="0"/>
              <a:t>Trees </a:t>
            </a:r>
          </a:p>
          <a:p>
            <a:pPr marL="514350" indent="-514350">
              <a:buAutoNum type="arabicPeriod"/>
            </a:pPr>
            <a:r>
              <a:rPr lang="en-GB" dirty="0"/>
              <a:t>Phone </a:t>
            </a:r>
          </a:p>
          <a:p>
            <a:pPr marL="514350" indent="-514350">
              <a:buAutoNum type="arabicPeriod"/>
            </a:pPr>
            <a:r>
              <a:rPr lang="en-GB" dirty="0"/>
              <a:t>Aeroplane  </a:t>
            </a:r>
          </a:p>
          <a:p>
            <a:pPr marL="0" indent="0">
              <a:buNone/>
            </a:pPr>
            <a:endParaRPr lang="en-GB" dirty="0"/>
          </a:p>
        </p:txBody>
      </p:sp>
      <p:pic>
        <p:nvPicPr>
          <p:cNvPr id="4" name="Picture 3">
            <a:extLst>
              <a:ext uri="{FF2B5EF4-FFF2-40B4-BE49-F238E27FC236}">
                <a16:creationId xmlns:a16="http://schemas.microsoft.com/office/drawing/2014/main" id="{EF5DDD24-4665-4CDC-8CD2-16A5475A8186}"/>
              </a:ext>
            </a:extLst>
          </p:cNvPr>
          <p:cNvPicPr>
            <a:picLocks noChangeAspect="1"/>
          </p:cNvPicPr>
          <p:nvPr/>
        </p:nvPicPr>
        <p:blipFill>
          <a:blip r:embed="rId2"/>
          <a:stretch>
            <a:fillRect/>
          </a:stretch>
        </p:blipFill>
        <p:spPr>
          <a:xfrm>
            <a:off x="5313496" y="3250983"/>
            <a:ext cx="2662238" cy="2216367"/>
          </a:xfrm>
          <a:prstGeom prst="rect">
            <a:avLst/>
          </a:prstGeom>
        </p:spPr>
      </p:pic>
      <p:pic>
        <p:nvPicPr>
          <p:cNvPr id="5" name="Picture 4">
            <a:extLst>
              <a:ext uri="{FF2B5EF4-FFF2-40B4-BE49-F238E27FC236}">
                <a16:creationId xmlns:a16="http://schemas.microsoft.com/office/drawing/2014/main" id="{EBB31EAA-1A85-47DB-8CE6-8451486F52FA}"/>
              </a:ext>
            </a:extLst>
          </p:cNvPr>
          <p:cNvPicPr>
            <a:picLocks noChangeAspect="1"/>
          </p:cNvPicPr>
          <p:nvPr/>
        </p:nvPicPr>
        <p:blipFill>
          <a:blip r:embed="rId3"/>
          <a:stretch>
            <a:fillRect/>
          </a:stretch>
        </p:blipFill>
        <p:spPr>
          <a:xfrm>
            <a:off x="8521568" y="2967039"/>
            <a:ext cx="2832232" cy="2005120"/>
          </a:xfrm>
          <a:prstGeom prst="rect">
            <a:avLst/>
          </a:prstGeom>
        </p:spPr>
      </p:pic>
      <p:pic>
        <p:nvPicPr>
          <p:cNvPr id="6" name="Picture 5">
            <a:extLst>
              <a:ext uri="{FF2B5EF4-FFF2-40B4-BE49-F238E27FC236}">
                <a16:creationId xmlns:a16="http://schemas.microsoft.com/office/drawing/2014/main" id="{7DE68A5F-1F8A-446C-833B-D625BBA539C9}"/>
              </a:ext>
            </a:extLst>
          </p:cNvPr>
          <p:cNvPicPr>
            <a:picLocks noChangeAspect="1"/>
          </p:cNvPicPr>
          <p:nvPr/>
        </p:nvPicPr>
        <p:blipFill>
          <a:blip r:embed="rId4"/>
          <a:stretch>
            <a:fillRect/>
          </a:stretch>
        </p:blipFill>
        <p:spPr>
          <a:xfrm>
            <a:off x="3303721" y="4895959"/>
            <a:ext cx="2009775" cy="1847850"/>
          </a:xfrm>
          <a:prstGeom prst="rect">
            <a:avLst/>
          </a:prstGeom>
        </p:spPr>
      </p:pic>
      <p:pic>
        <p:nvPicPr>
          <p:cNvPr id="7" name="Picture 6">
            <a:extLst>
              <a:ext uri="{FF2B5EF4-FFF2-40B4-BE49-F238E27FC236}">
                <a16:creationId xmlns:a16="http://schemas.microsoft.com/office/drawing/2014/main" id="{A979A119-CE1E-491D-827F-ECAA7893CB4E}"/>
              </a:ext>
            </a:extLst>
          </p:cNvPr>
          <p:cNvPicPr>
            <a:picLocks noChangeAspect="1"/>
          </p:cNvPicPr>
          <p:nvPr/>
        </p:nvPicPr>
        <p:blipFill>
          <a:blip r:embed="rId5"/>
          <a:stretch>
            <a:fillRect/>
          </a:stretch>
        </p:blipFill>
        <p:spPr>
          <a:xfrm>
            <a:off x="7639050" y="5467350"/>
            <a:ext cx="3546607" cy="1390650"/>
          </a:xfrm>
          <a:prstGeom prst="rect">
            <a:avLst/>
          </a:prstGeom>
        </p:spPr>
      </p:pic>
    </p:spTree>
    <p:extLst>
      <p:ext uri="{BB962C8B-B14F-4D97-AF65-F5344CB8AC3E}">
        <p14:creationId xmlns:p14="http://schemas.microsoft.com/office/powerpoint/2010/main" val="403413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0427-1287-477B-997F-43F1A6EF2EB0}"/>
              </a:ext>
            </a:extLst>
          </p:cNvPr>
          <p:cNvSpPr>
            <a:spLocks noGrp="1"/>
          </p:cNvSpPr>
          <p:nvPr>
            <p:ph type="title"/>
          </p:nvPr>
        </p:nvSpPr>
        <p:spPr/>
        <p:txBody>
          <a:bodyPr/>
          <a:lstStyle/>
          <a:p>
            <a:r>
              <a:rPr lang="en-GB" dirty="0"/>
              <a:t>Round 5: Church </a:t>
            </a:r>
          </a:p>
        </p:txBody>
      </p:sp>
      <p:sp>
        <p:nvSpPr>
          <p:cNvPr id="7" name="Content Placeholder 6">
            <a:extLst>
              <a:ext uri="{FF2B5EF4-FFF2-40B4-BE49-F238E27FC236}">
                <a16:creationId xmlns:a16="http://schemas.microsoft.com/office/drawing/2014/main" id="{8F47BBE7-A2B9-4AC1-B66B-CF0D58FABBE8}"/>
              </a:ext>
            </a:extLst>
          </p:cNvPr>
          <p:cNvSpPr>
            <a:spLocks noGrp="1"/>
          </p:cNvSpPr>
          <p:nvPr>
            <p:ph idx="1"/>
          </p:nvPr>
        </p:nvSpPr>
        <p:spPr/>
        <p:txBody>
          <a:bodyPr/>
          <a:lstStyle/>
          <a:p>
            <a:r>
              <a:rPr lang="en-GB" dirty="0"/>
              <a:t>You have 8 minutes to get ready for church . Then you must have these items with you . You </a:t>
            </a:r>
            <a:r>
              <a:rPr lang="en-GB" u="sng" dirty="0"/>
              <a:t>must</a:t>
            </a:r>
            <a:r>
              <a:rPr lang="en-GB" dirty="0"/>
              <a:t> wear your scarf </a:t>
            </a:r>
          </a:p>
          <a:p>
            <a:pPr marL="0" indent="0">
              <a:buNone/>
            </a:pPr>
            <a:endParaRPr lang="en-GB" dirty="0"/>
          </a:p>
          <a:p>
            <a:r>
              <a:rPr lang="en-GB" dirty="0"/>
              <a:t>Bible </a:t>
            </a:r>
          </a:p>
          <a:p>
            <a:r>
              <a:rPr lang="en-GB" dirty="0"/>
              <a:t>Snack (crisps, fruit, yoghurt etc.)</a:t>
            </a:r>
          </a:p>
          <a:p>
            <a:r>
              <a:rPr lang="en-GB" dirty="0"/>
              <a:t>Eager beaver/adventurer scarf </a:t>
            </a:r>
          </a:p>
        </p:txBody>
      </p:sp>
      <p:pic>
        <p:nvPicPr>
          <p:cNvPr id="8" name="Picture 7">
            <a:extLst>
              <a:ext uri="{FF2B5EF4-FFF2-40B4-BE49-F238E27FC236}">
                <a16:creationId xmlns:a16="http://schemas.microsoft.com/office/drawing/2014/main" id="{DAD2D858-33EA-48D9-8445-FC2C59A985EA}"/>
              </a:ext>
            </a:extLst>
          </p:cNvPr>
          <p:cNvPicPr>
            <a:picLocks noChangeAspect="1"/>
          </p:cNvPicPr>
          <p:nvPr/>
        </p:nvPicPr>
        <p:blipFill>
          <a:blip r:embed="rId2"/>
          <a:stretch>
            <a:fillRect/>
          </a:stretch>
        </p:blipFill>
        <p:spPr>
          <a:xfrm>
            <a:off x="9867901" y="2305049"/>
            <a:ext cx="2088491" cy="2393297"/>
          </a:xfrm>
          <a:prstGeom prst="rect">
            <a:avLst/>
          </a:prstGeom>
        </p:spPr>
      </p:pic>
      <p:pic>
        <p:nvPicPr>
          <p:cNvPr id="9" name="Picture 8">
            <a:extLst>
              <a:ext uri="{FF2B5EF4-FFF2-40B4-BE49-F238E27FC236}">
                <a16:creationId xmlns:a16="http://schemas.microsoft.com/office/drawing/2014/main" id="{72229F0F-04CA-4CBA-ADCA-38666370714E}"/>
              </a:ext>
            </a:extLst>
          </p:cNvPr>
          <p:cNvPicPr>
            <a:picLocks noChangeAspect="1"/>
          </p:cNvPicPr>
          <p:nvPr/>
        </p:nvPicPr>
        <p:blipFill>
          <a:blip r:embed="rId3"/>
          <a:stretch>
            <a:fillRect/>
          </a:stretch>
        </p:blipFill>
        <p:spPr>
          <a:xfrm>
            <a:off x="7927182" y="4552951"/>
            <a:ext cx="3655218" cy="2181224"/>
          </a:xfrm>
          <a:prstGeom prst="rect">
            <a:avLst/>
          </a:prstGeom>
        </p:spPr>
      </p:pic>
      <p:pic>
        <p:nvPicPr>
          <p:cNvPr id="10" name="Picture 9">
            <a:extLst>
              <a:ext uri="{FF2B5EF4-FFF2-40B4-BE49-F238E27FC236}">
                <a16:creationId xmlns:a16="http://schemas.microsoft.com/office/drawing/2014/main" id="{B909D183-1130-4F66-85E4-8589D5771B56}"/>
              </a:ext>
            </a:extLst>
          </p:cNvPr>
          <p:cNvPicPr>
            <a:picLocks noChangeAspect="1"/>
          </p:cNvPicPr>
          <p:nvPr/>
        </p:nvPicPr>
        <p:blipFill>
          <a:blip r:embed="rId4"/>
          <a:stretch>
            <a:fillRect/>
          </a:stretch>
        </p:blipFill>
        <p:spPr>
          <a:xfrm>
            <a:off x="7138717" y="2623485"/>
            <a:ext cx="2126592" cy="1794529"/>
          </a:xfrm>
          <a:prstGeom prst="rect">
            <a:avLst/>
          </a:prstGeom>
        </p:spPr>
      </p:pic>
      <p:pic>
        <p:nvPicPr>
          <p:cNvPr id="11" name="Picture 10">
            <a:extLst>
              <a:ext uri="{FF2B5EF4-FFF2-40B4-BE49-F238E27FC236}">
                <a16:creationId xmlns:a16="http://schemas.microsoft.com/office/drawing/2014/main" id="{9B819AAE-2917-481C-BDEB-DE664AB95505}"/>
              </a:ext>
            </a:extLst>
          </p:cNvPr>
          <p:cNvPicPr>
            <a:picLocks noChangeAspect="1"/>
          </p:cNvPicPr>
          <p:nvPr/>
        </p:nvPicPr>
        <p:blipFill>
          <a:blip r:embed="rId5"/>
          <a:stretch>
            <a:fillRect/>
          </a:stretch>
        </p:blipFill>
        <p:spPr>
          <a:xfrm>
            <a:off x="5262697" y="4823159"/>
            <a:ext cx="2290493" cy="2034841"/>
          </a:xfrm>
          <a:prstGeom prst="rect">
            <a:avLst/>
          </a:prstGeom>
        </p:spPr>
      </p:pic>
    </p:spTree>
    <p:extLst>
      <p:ext uri="{BB962C8B-B14F-4D97-AF65-F5344CB8AC3E}">
        <p14:creationId xmlns:p14="http://schemas.microsoft.com/office/powerpoint/2010/main" val="3465983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286</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Scavenger Hunt</vt:lpstr>
      <vt:lpstr>Job 12 vs 7-9</vt:lpstr>
      <vt:lpstr>Bible Verse Poster.</vt:lpstr>
      <vt:lpstr>Scavenger Hunt Rules &amp; Instructions</vt:lpstr>
      <vt:lpstr>Round 1: sight </vt:lpstr>
      <vt:lpstr>Round 2: Nature</vt:lpstr>
      <vt:lpstr>Round 3: Colours</vt:lpstr>
      <vt:lpstr>Round 4: Drawing</vt:lpstr>
      <vt:lpstr>Round 5: Church </vt:lpstr>
      <vt:lpstr>THE SCAVENGER HUNT IS 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dc:title>
  <dc:creator>Sindiso Mkwanazi</dc:creator>
  <cp:lastModifiedBy>Sindiso Mkwanazi</cp:lastModifiedBy>
  <cp:revision>11</cp:revision>
  <dcterms:created xsi:type="dcterms:W3CDTF">2020-05-22T11:49:46Z</dcterms:created>
  <dcterms:modified xsi:type="dcterms:W3CDTF">2020-05-24T08:58:48Z</dcterms:modified>
</cp:coreProperties>
</file>