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3" d="100"/>
          <a:sy n="63" d="100"/>
        </p:scale>
        <p:origin x="52" y="4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0DCC3-0F55-4FE5-A3DB-5AC66CF72AE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E827C8D-0D4C-40E1-8BBE-1A1DE9A28F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D04B7B0-58DD-4C00-A0C3-53D4E4259075}"/>
              </a:ext>
            </a:extLst>
          </p:cNvPr>
          <p:cNvSpPr>
            <a:spLocks noGrp="1"/>
          </p:cNvSpPr>
          <p:nvPr>
            <p:ph type="dt" sz="half" idx="10"/>
          </p:nvPr>
        </p:nvSpPr>
        <p:spPr/>
        <p:txBody>
          <a:bodyPr/>
          <a:lstStyle/>
          <a:p>
            <a:fld id="{FA50E068-674E-4AD9-B56E-B03BC3708582}" type="datetimeFigureOut">
              <a:rPr lang="en-GB" smtClean="0"/>
              <a:t>13/03/2021</a:t>
            </a:fld>
            <a:endParaRPr lang="en-GB"/>
          </a:p>
        </p:txBody>
      </p:sp>
      <p:sp>
        <p:nvSpPr>
          <p:cNvPr id="5" name="Footer Placeholder 4">
            <a:extLst>
              <a:ext uri="{FF2B5EF4-FFF2-40B4-BE49-F238E27FC236}">
                <a16:creationId xmlns:a16="http://schemas.microsoft.com/office/drawing/2014/main" id="{975972B0-95C8-4864-B9DD-6DD2C1F38A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B861BC-ED52-449E-B460-218C3272B7FC}"/>
              </a:ext>
            </a:extLst>
          </p:cNvPr>
          <p:cNvSpPr>
            <a:spLocks noGrp="1"/>
          </p:cNvSpPr>
          <p:nvPr>
            <p:ph type="sldNum" sz="quarter" idx="12"/>
          </p:nvPr>
        </p:nvSpPr>
        <p:spPr/>
        <p:txBody>
          <a:bodyPr/>
          <a:lstStyle/>
          <a:p>
            <a:fld id="{1E18F693-B8D6-4EA5-8DFB-86347D9ED76C}" type="slidenum">
              <a:rPr lang="en-GB" smtClean="0"/>
              <a:t>‹#›</a:t>
            </a:fld>
            <a:endParaRPr lang="en-GB"/>
          </a:p>
        </p:txBody>
      </p:sp>
    </p:spTree>
    <p:extLst>
      <p:ext uri="{BB962C8B-B14F-4D97-AF65-F5344CB8AC3E}">
        <p14:creationId xmlns:p14="http://schemas.microsoft.com/office/powerpoint/2010/main" val="4153854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1E776-1046-4EE7-BF9F-5251F5E3951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D1B458E-D4C7-437C-9DB2-D5312330445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42E485D-6AA2-4ED8-95A8-0991813140C3}"/>
              </a:ext>
            </a:extLst>
          </p:cNvPr>
          <p:cNvSpPr>
            <a:spLocks noGrp="1"/>
          </p:cNvSpPr>
          <p:nvPr>
            <p:ph type="dt" sz="half" idx="10"/>
          </p:nvPr>
        </p:nvSpPr>
        <p:spPr/>
        <p:txBody>
          <a:bodyPr/>
          <a:lstStyle/>
          <a:p>
            <a:fld id="{FA50E068-674E-4AD9-B56E-B03BC3708582}" type="datetimeFigureOut">
              <a:rPr lang="en-GB" smtClean="0"/>
              <a:t>13/03/2021</a:t>
            </a:fld>
            <a:endParaRPr lang="en-GB"/>
          </a:p>
        </p:txBody>
      </p:sp>
      <p:sp>
        <p:nvSpPr>
          <p:cNvPr id="5" name="Footer Placeholder 4">
            <a:extLst>
              <a:ext uri="{FF2B5EF4-FFF2-40B4-BE49-F238E27FC236}">
                <a16:creationId xmlns:a16="http://schemas.microsoft.com/office/drawing/2014/main" id="{B0864BEF-DF56-4E07-8630-6B833AAE13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F3D1BC-0C0E-4F27-B967-61BB460C0371}"/>
              </a:ext>
            </a:extLst>
          </p:cNvPr>
          <p:cNvSpPr>
            <a:spLocks noGrp="1"/>
          </p:cNvSpPr>
          <p:nvPr>
            <p:ph type="sldNum" sz="quarter" idx="12"/>
          </p:nvPr>
        </p:nvSpPr>
        <p:spPr/>
        <p:txBody>
          <a:bodyPr/>
          <a:lstStyle/>
          <a:p>
            <a:fld id="{1E18F693-B8D6-4EA5-8DFB-86347D9ED76C}" type="slidenum">
              <a:rPr lang="en-GB" smtClean="0"/>
              <a:t>‹#›</a:t>
            </a:fld>
            <a:endParaRPr lang="en-GB"/>
          </a:p>
        </p:txBody>
      </p:sp>
    </p:spTree>
    <p:extLst>
      <p:ext uri="{BB962C8B-B14F-4D97-AF65-F5344CB8AC3E}">
        <p14:creationId xmlns:p14="http://schemas.microsoft.com/office/powerpoint/2010/main" val="1480648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A2CBFE-0568-4CBE-885D-709974794CB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5A38523-7F31-48D5-ADEE-4EC80E6D7E7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3D4DA52-112E-4910-8A83-1CA7370000B8}"/>
              </a:ext>
            </a:extLst>
          </p:cNvPr>
          <p:cNvSpPr>
            <a:spLocks noGrp="1"/>
          </p:cNvSpPr>
          <p:nvPr>
            <p:ph type="dt" sz="half" idx="10"/>
          </p:nvPr>
        </p:nvSpPr>
        <p:spPr/>
        <p:txBody>
          <a:bodyPr/>
          <a:lstStyle/>
          <a:p>
            <a:fld id="{FA50E068-674E-4AD9-B56E-B03BC3708582}" type="datetimeFigureOut">
              <a:rPr lang="en-GB" smtClean="0"/>
              <a:t>13/03/2021</a:t>
            </a:fld>
            <a:endParaRPr lang="en-GB"/>
          </a:p>
        </p:txBody>
      </p:sp>
      <p:sp>
        <p:nvSpPr>
          <p:cNvPr id="5" name="Footer Placeholder 4">
            <a:extLst>
              <a:ext uri="{FF2B5EF4-FFF2-40B4-BE49-F238E27FC236}">
                <a16:creationId xmlns:a16="http://schemas.microsoft.com/office/drawing/2014/main" id="{ECD8D8BB-118B-43E2-89EE-745F2E07483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68C8C8-E25A-404B-A736-075542604201}"/>
              </a:ext>
            </a:extLst>
          </p:cNvPr>
          <p:cNvSpPr>
            <a:spLocks noGrp="1"/>
          </p:cNvSpPr>
          <p:nvPr>
            <p:ph type="sldNum" sz="quarter" idx="12"/>
          </p:nvPr>
        </p:nvSpPr>
        <p:spPr/>
        <p:txBody>
          <a:bodyPr/>
          <a:lstStyle/>
          <a:p>
            <a:fld id="{1E18F693-B8D6-4EA5-8DFB-86347D9ED76C}" type="slidenum">
              <a:rPr lang="en-GB" smtClean="0"/>
              <a:t>‹#›</a:t>
            </a:fld>
            <a:endParaRPr lang="en-GB"/>
          </a:p>
        </p:txBody>
      </p:sp>
    </p:spTree>
    <p:extLst>
      <p:ext uri="{BB962C8B-B14F-4D97-AF65-F5344CB8AC3E}">
        <p14:creationId xmlns:p14="http://schemas.microsoft.com/office/powerpoint/2010/main" val="2174973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F8EFF-240C-49EB-ADDE-375BFD098D9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6DD85A3-BF71-44AD-8A6F-EBAD8E85A6D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B4606C-0883-4226-9B5A-59A058B63200}"/>
              </a:ext>
            </a:extLst>
          </p:cNvPr>
          <p:cNvSpPr>
            <a:spLocks noGrp="1"/>
          </p:cNvSpPr>
          <p:nvPr>
            <p:ph type="dt" sz="half" idx="10"/>
          </p:nvPr>
        </p:nvSpPr>
        <p:spPr/>
        <p:txBody>
          <a:bodyPr/>
          <a:lstStyle/>
          <a:p>
            <a:fld id="{FA50E068-674E-4AD9-B56E-B03BC3708582}" type="datetimeFigureOut">
              <a:rPr lang="en-GB" smtClean="0"/>
              <a:t>13/03/2021</a:t>
            </a:fld>
            <a:endParaRPr lang="en-GB"/>
          </a:p>
        </p:txBody>
      </p:sp>
      <p:sp>
        <p:nvSpPr>
          <p:cNvPr id="5" name="Footer Placeholder 4">
            <a:extLst>
              <a:ext uri="{FF2B5EF4-FFF2-40B4-BE49-F238E27FC236}">
                <a16:creationId xmlns:a16="http://schemas.microsoft.com/office/drawing/2014/main" id="{31F7802C-8133-4D4E-9189-871516BE82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4F235C-7383-45E3-B99D-F9DB8466C267}"/>
              </a:ext>
            </a:extLst>
          </p:cNvPr>
          <p:cNvSpPr>
            <a:spLocks noGrp="1"/>
          </p:cNvSpPr>
          <p:nvPr>
            <p:ph type="sldNum" sz="quarter" idx="12"/>
          </p:nvPr>
        </p:nvSpPr>
        <p:spPr/>
        <p:txBody>
          <a:bodyPr/>
          <a:lstStyle/>
          <a:p>
            <a:fld id="{1E18F693-B8D6-4EA5-8DFB-86347D9ED76C}" type="slidenum">
              <a:rPr lang="en-GB" smtClean="0"/>
              <a:t>‹#›</a:t>
            </a:fld>
            <a:endParaRPr lang="en-GB"/>
          </a:p>
        </p:txBody>
      </p:sp>
    </p:spTree>
    <p:extLst>
      <p:ext uri="{BB962C8B-B14F-4D97-AF65-F5344CB8AC3E}">
        <p14:creationId xmlns:p14="http://schemas.microsoft.com/office/powerpoint/2010/main" val="4108529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99DC3-A8B4-4406-A2D5-C30361D92FD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DDFD1B3-BC8A-4325-9B67-CC935E6329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FCDD5C-CD14-4A6B-A194-1DC6ABD0E13A}"/>
              </a:ext>
            </a:extLst>
          </p:cNvPr>
          <p:cNvSpPr>
            <a:spLocks noGrp="1"/>
          </p:cNvSpPr>
          <p:nvPr>
            <p:ph type="dt" sz="half" idx="10"/>
          </p:nvPr>
        </p:nvSpPr>
        <p:spPr/>
        <p:txBody>
          <a:bodyPr/>
          <a:lstStyle/>
          <a:p>
            <a:fld id="{FA50E068-674E-4AD9-B56E-B03BC3708582}" type="datetimeFigureOut">
              <a:rPr lang="en-GB" smtClean="0"/>
              <a:t>13/03/2021</a:t>
            </a:fld>
            <a:endParaRPr lang="en-GB"/>
          </a:p>
        </p:txBody>
      </p:sp>
      <p:sp>
        <p:nvSpPr>
          <p:cNvPr id="5" name="Footer Placeholder 4">
            <a:extLst>
              <a:ext uri="{FF2B5EF4-FFF2-40B4-BE49-F238E27FC236}">
                <a16:creationId xmlns:a16="http://schemas.microsoft.com/office/drawing/2014/main" id="{8E710A1F-6C33-41CF-B9C0-975ABC7F03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E5E565-5EDD-4969-9C0B-92C40A8C2BC8}"/>
              </a:ext>
            </a:extLst>
          </p:cNvPr>
          <p:cNvSpPr>
            <a:spLocks noGrp="1"/>
          </p:cNvSpPr>
          <p:nvPr>
            <p:ph type="sldNum" sz="quarter" idx="12"/>
          </p:nvPr>
        </p:nvSpPr>
        <p:spPr/>
        <p:txBody>
          <a:bodyPr/>
          <a:lstStyle/>
          <a:p>
            <a:fld id="{1E18F693-B8D6-4EA5-8DFB-86347D9ED76C}" type="slidenum">
              <a:rPr lang="en-GB" smtClean="0"/>
              <a:t>‹#›</a:t>
            </a:fld>
            <a:endParaRPr lang="en-GB"/>
          </a:p>
        </p:txBody>
      </p:sp>
    </p:spTree>
    <p:extLst>
      <p:ext uri="{BB962C8B-B14F-4D97-AF65-F5344CB8AC3E}">
        <p14:creationId xmlns:p14="http://schemas.microsoft.com/office/powerpoint/2010/main" val="4035945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0D26E-D739-43DF-A6AA-B6EFC1FF013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E81719A-6BF6-4DDE-A9ED-E06001F6A7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4A4B537-599E-437E-9B39-8598C5B666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7C70E78-EE7A-4146-9B87-4B0688AA2AD3}"/>
              </a:ext>
            </a:extLst>
          </p:cNvPr>
          <p:cNvSpPr>
            <a:spLocks noGrp="1"/>
          </p:cNvSpPr>
          <p:nvPr>
            <p:ph type="dt" sz="half" idx="10"/>
          </p:nvPr>
        </p:nvSpPr>
        <p:spPr/>
        <p:txBody>
          <a:bodyPr/>
          <a:lstStyle/>
          <a:p>
            <a:fld id="{FA50E068-674E-4AD9-B56E-B03BC3708582}" type="datetimeFigureOut">
              <a:rPr lang="en-GB" smtClean="0"/>
              <a:t>13/03/2021</a:t>
            </a:fld>
            <a:endParaRPr lang="en-GB"/>
          </a:p>
        </p:txBody>
      </p:sp>
      <p:sp>
        <p:nvSpPr>
          <p:cNvPr id="6" name="Footer Placeholder 5">
            <a:extLst>
              <a:ext uri="{FF2B5EF4-FFF2-40B4-BE49-F238E27FC236}">
                <a16:creationId xmlns:a16="http://schemas.microsoft.com/office/drawing/2014/main" id="{B57558D5-66B4-4D40-81A9-7E739DF9CE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D3B469B-977F-4EFB-8C31-FE7E0EE491D1}"/>
              </a:ext>
            </a:extLst>
          </p:cNvPr>
          <p:cNvSpPr>
            <a:spLocks noGrp="1"/>
          </p:cNvSpPr>
          <p:nvPr>
            <p:ph type="sldNum" sz="quarter" idx="12"/>
          </p:nvPr>
        </p:nvSpPr>
        <p:spPr/>
        <p:txBody>
          <a:bodyPr/>
          <a:lstStyle/>
          <a:p>
            <a:fld id="{1E18F693-B8D6-4EA5-8DFB-86347D9ED76C}" type="slidenum">
              <a:rPr lang="en-GB" smtClean="0"/>
              <a:t>‹#›</a:t>
            </a:fld>
            <a:endParaRPr lang="en-GB"/>
          </a:p>
        </p:txBody>
      </p:sp>
    </p:spTree>
    <p:extLst>
      <p:ext uri="{BB962C8B-B14F-4D97-AF65-F5344CB8AC3E}">
        <p14:creationId xmlns:p14="http://schemas.microsoft.com/office/powerpoint/2010/main" val="3207752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56C01-95DD-407E-BEB4-3FEAEF78C57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0EC23EC-DDAA-41FD-88E2-4928D30292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5EC6095-4EBE-4E19-A763-A3D6FDF1D56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F9232B3-F0CB-4318-A66E-2C42C811C2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BB98E-9E39-4657-B719-612A13EB11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A51734A-84AD-48BA-8E2E-BE5F0D934F42}"/>
              </a:ext>
            </a:extLst>
          </p:cNvPr>
          <p:cNvSpPr>
            <a:spLocks noGrp="1"/>
          </p:cNvSpPr>
          <p:nvPr>
            <p:ph type="dt" sz="half" idx="10"/>
          </p:nvPr>
        </p:nvSpPr>
        <p:spPr/>
        <p:txBody>
          <a:bodyPr/>
          <a:lstStyle/>
          <a:p>
            <a:fld id="{FA50E068-674E-4AD9-B56E-B03BC3708582}" type="datetimeFigureOut">
              <a:rPr lang="en-GB" smtClean="0"/>
              <a:t>13/03/2021</a:t>
            </a:fld>
            <a:endParaRPr lang="en-GB"/>
          </a:p>
        </p:txBody>
      </p:sp>
      <p:sp>
        <p:nvSpPr>
          <p:cNvPr id="8" name="Footer Placeholder 7">
            <a:extLst>
              <a:ext uri="{FF2B5EF4-FFF2-40B4-BE49-F238E27FC236}">
                <a16:creationId xmlns:a16="http://schemas.microsoft.com/office/drawing/2014/main" id="{C4FB6CBF-3349-4884-84E4-883884DC6DF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07AE606-442C-4D23-A83F-7B24A271CAA8}"/>
              </a:ext>
            </a:extLst>
          </p:cNvPr>
          <p:cNvSpPr>
            <a:spLocks noGrp="1"/>
          </p:cNvSpPr>
          <p:nvPr>
            <p:ph type="sldNum" sz="quarter" idx="12"/>
          </p:nvPr>
        </p:nvSpPr>
        <p:spPr/>
        <p:txBody>
          <a:bodyPr/>
          <a:lstStyle/>
          <a:p>
            <a:fld id="{1E18F693-B8D6-4EA5-8DFB-86347D9ED76C}" type="slidenum">
              <a:rPr lang="en-GB" smtClean="0"/>
              <a:t>‹#›</a:t>
            </a:fld>
            <a:endParaRPr lang="en-GB"/>
          </a:p>
        </p:txBody>
      </p:sp>
    </p:spTree>
    <p:extLst>
      <p:ext uri="{BB962C8B-B14F-4D97-AF65-F5344CB8AC3E}">
        <p14:creationId xmlns:p14="http://schemas.microsoft.com/office/powerpoint/2010/main" val="552388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A6561-AB81-4D31-9AB7-8BC3A5604C9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A224CF7-B975-4CDB-A961-615C101278D0}"/>
              </a:ext>
            </a:extLst>
          </p:cNvPr>
          <p:cNvSpPr>
            <a:spLocks noGrp="1"/>
          </p:cNvSpPr>
          <p:nvPr>
            <p:ph type="dt" sz="half" idx="10"/>
          </p:nvPr>
        </p:nvSpPr>
        <p:spPr/>
        <p:txBody>
          <a:bodyPr/>
          <a:lstStyle/>
          <a:p>
            <a:fld id="{FA50E068-674E-4AD9-B56E-B03BC3708582}" type="datetimeFigureOut">
              <a:rPr lang="en-GB" smtClean="0"/>
              <a:t>13/03/2021</a:t>
            </a:fld>
            <a:endParaRPr lang="en-GB"/>
          </a:p>
        </p:txBody>
      </p:sp>
      <p:sp>
        <p:nvSpPr>
          <p:cNvPr id="4" name="Footer Placeholder 3">
            <a:extLst>
              <a:ext uri="{FF2B5EF4-FFF2-40B4-BE49-F238E27FC236}">
                <a16:creationId xmlns:a16="http://schemas.microsoft.com/office/drawing/2014/main" id="{DE49DACC-5A93-448D-8994-77A5C3FAEEF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93785F2-1958-438F-90C2-56344883DA45}"/>
              </a:ext>
            </a:extLst>
          </p:cNvPr>
          <p:cNvSpPr>
            <a:spLocks noGrp="1"/>
          </p:cNvSpPr>
          <p:nvPr>
            <p:ph type="sldNum" sz="quarter" idx="12"/>
          </p:nvPr>
        </p:nvSpPr>
        <p:spPr/>
        <p:txBody>
          <a:bodyPr/>
          <a:lstStyle/>
          <a:p>
            <a:fld id="{1E18F693-B8D6-4EA5-8DFB-86347D9ED76C}" type="slidenum">
              <a:rPr lang="en-GB" smtClean="0"/>
              <a:t>‹#›</a:t>
            </a:fld>
            <a:endParaRPr lang="en-GB"/>
          </a:p>
        </p:txBody>
      </p:sp>
    </p:spTree>
    <p:extLst>
      <p:ext uri="{BB962C8B-B14F-4D97-AF65-F5344CB8AC3E}">
        <p14:creationId xmlns:p14="http://schemas.microsoft.com/office/powerpoint/2010/main" val="3702878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B35EA3-9F39-47C0-99AF-2DF68946FF18}"/>
              </a:ext>
            </a:extLst>
          </p:cNvPr>
          <p:cNvSpPr>
            <a:spLocks noGrp="1"/>
          </p:cNvSpPr>
          <p:nvPr>
            <p:ph type="dt" sz="half" idx="10"/>
          </p:nvPr>
        </p:nvSpPr>
        <p:spPr/>
        <p:txBody>
          <a:bodyPr/>
          <a:lstStyle/>
          <a:p>
            <a:fld id="{FA50E068-674E-4AD9-B56E-B03BC3708582}" type="datetimeFigureOut">
              <a:rPr lang="en-GB" smtClean="0"/>
              <a:t>13/03/2021</a:t>
            </a:fld>
            <a:endParaRPr lang="en-GB"/>
          </a:p>
        </p:txBody>
      </p:sp>
      <p:sp>
        <p:nvSpPr>
          <p:cNvPr id="3" name="Footer Placeholder 2">
            <a:extLst>
              <a:ext uri="{FF2B5EF4-FFF2-40B4-BE49-F238E27FC236}">
                <a16:creationId xmlns:a16="http://schemas.microsoft.com/office/drawing/2014/main" id="{125AF754-86B8-42BB-A95E-FAEF6DB375F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1414DD9-D039-4359-9A2A-E607FEE1CAF8}"/>
              </a:ext>
            </a:extLst>
          </p:cNvPr>
          <p:cNvSpPr>
            <a:spLocks noGrp="1"/>
          </p:cNvSpPr>
          <p:nvPr>
            <p:ph type="sldNum" sz="quarter" idx="12"/>
          </p:nvPr>
        </p:nvSpPr>
        <p:spPr/>
        <p:txBody>
          <a:bodyPr/>
          <a:lstStyle/>
          <a:p>
            <a:fld id="{1E18F693-B8D6-4EA5-8DFB-86347D9ED76C}" type="slidenum">
              <a:rPr lang="en-GB" smtClean="0"/>
              <a:t>‹#›</a:t>
            </a:fld>
            <a:endParaRPr lang="en-GB"/>
          </a:p>
        </p:txBody>
      </p:sp>
    </p:spTree>
    <p:extLst>
      <p:ext uri="{BB962C8B-B14F-4D97-AF65-F5344CB8AC3E}">
        <p14:creationId xmlns:p14="http://schemas.microsoft.com/office/powerpoint/2010/main" val="4264389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19A83-35BD-4594-BFEC-ABC71217A1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10BA1E7-E83E-46AD-BBC6-13BB6D5FB4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F698333-5F27-464C-97C0-E36F2DE937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38EFBC-AB67-4180-B550-5170B2ACBAD0}"/>
              </a:ext>
            </a:extLst>
          </p:cNvPr>
          <p:cNvSpPr>
            <a:spLocks noGrp="1"/>
          </p:cNvSpPr>
          <p:nvPr>
            <p:ph type="dt" sz="half" idx="10"/>
          </p:nvPr>
        </p:nvSpPr>
        <p:spPr/>
        <p:txBody>
          <a:bodyPr/>
          <a:lstStyle/>
          <a:p>
            <a:fld id="{FA50E068-674E-4AD9-B56E-B03BC3708582}" type="datetimeFigureOut">
              <a:rPr lang="en-GB" smtClean="0"/>
              <a:t>13/03/2021</a:t>
            </a:fld>
            <a:endParaRPr lang="en-GB"/>
          </a:p>
        </p:txBody>
      </p:sp>
      <p:sp>
        <p:nvSpPr>
          <p:cNvPr id="6" name="Footer Placeholder 5">
            <a:extLst>
              <a:ext uri="{FF2B5EF4-FFF2-40B4-BE49-F238E27FC236}">
                <a16:creationId xmlns:a16="http://schemas.microsoft.com/office/drawing/2014/main" id="{F366707A-6298-477E-9F52-F3B4E9D69EB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D7E024E-48BF-446F-818C-EC82BDFAF173}"/>
              </a:ext>
            </a:extLst>
          </p:cNvPr>
          <p:cNvSpPr>
            <a:spLocks noGrp="1"/>
          </p:cNvSpPr>
          <p:nvPr>
            <p:ph type="sldNum" sz="quarter" idx="12"/>
          </p:nvPr>
        </p:nvSpPr>
        <p:spPr/>
        <p:txBody>
          <a:bodyPr/>
          <a:lstStyle/>
          <a:p>
            <a:fld id="{1E18F693-B8D6-4EA5-8DFB-86347D9ED76C}" type="slidenum">
              <a:rPr lang="en-GB" smtClean="0"/>
              <a:t>‹#›</a:t>
            </a:fld>
            <a:endParaRPr lang="en-GB"/>
          </a:p>
        </p:txBody>
      </p:sp>
    </p:spTree>
    <p:extLst>
      <p:ext uri="{BB962C8B-B14F-4D97-AF65-F5344CB8AC3E}">
        <p14:creationId xmlns:p14="http://schemas.microsoft.com/office/powerpoint/2010/main" val="4180058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DA831-B6F1-4C52-9733-EE4709B222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E59C984-F9A7-4791-B64E-2BA819204F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5F3BB98-2C17-4A4E-A0E0-CA6FF49327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8C06CC-E769-4D06-BE63-CE986A2F43B5}"/>
              </a:ext>
            </a:extLst>
          </p:cNvPr>
          <p:cNvSpPr>
            <a:spLocks noGrp="1"/>
          </p:cNvSpPr>
          <p:nvPr>
            <p:ph type="dt" sz="half" idx="10"/>
          </p:nvPr>
        </p:nvSpPr>
        <p:spPr/>
        <p:txBody>
          <a:bodyPr/>
          <a:lstStyle/>
          <a:p>
            <a:fld id="{FA50E068-674E-4AD9-B56E-B03BC3708582}" type="datetimeFigureOut">
              <a:rPr lang="en-GB" smtClean="0"/>
              <a:t>13/03/2021</a:t>
            </a:fld>
            <a:endParaRPr lang="en-GB"/>
          </a:p>
        </p:txBody>
      </p:sp>
      <p:sp>
        <p:nvSpPr>
          <p:cNvPr id="6" name="Footer Placeholder 5">
            <a:extLst>
              <a:ext uri="{FF2B5EF4-FFF2-40B4-BE49-F238E27FC236}">
                <a16:creationId xmlns:a16="http://schemas.microsoft.com/office/drawing/2014/main" id="{C1B39D45-27FC-4930-BD23-332313A6F9A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EB144A6-8713-459B-B0BC-514D6EC11FB3}"/>
              </a:ext>
            </a:extLst>
          </p:cNvPr>
          <p:cNvSpPr>
            <a:spLocks noGrp="1"/>
          </p:cNvSpPr>
          <p:nvPr>
            <p:ph type="sldNum" sz="quarter" idx="12"/>
          </p:nvPr>
        </p:nvSpPr>
        <p:spPr/>
        <p:txBody>
          <a:bodyPr/>
          <a:lstStyle/>
          <a:p>
            <a:fld id="{1E18F693-B8D6-4EA5-8DFB-86347D9ED76C}" type="slidenum">
              <a:rPr lang="en-GB" smtClean="0"/>
              <a:t>‹#›</a:t>
            </a:fld>
            <a:endParaRPr lang="en-GB"/>
          </a:p>
        </p:txBody>
      </p:sp>
    </p:spTree>
    <p:extLst>
      <p:ext uri="{BB962C8B-B14F-4D97-AF65-F5344CB8AC3E}">
        <p14:creationId xmlns:p14="http://schemas.microsoft.com/office/powerpoint/2010/main" val="1944810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DD6B79-B8F3-4507-AD56-81B3425082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2F8BE5F-5A58-4DB6-AB34-9EDF790AA0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A36662B-B56C-4BC6-8D0B-D91715B0E5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50E068-674E-4AD9-B56E-B03BC3708582}" type="datetimeFigureOut">
              <a:rPr lang="en-GB" smtClean="0"/>
              <a:t>13/03/2021</a:t>
            </a:fld>
            <a:endParaRPr lang="en-GB"/>
          </a:p>
        </p:txBody>
      </p:sp>
      <p:sp>
        <p:nvSpPr>
          <p:cNvPr id="5" name="Footer Placeholder 4">
            <a:extLst>
              <a:ext uri="{FF2B5EF4-FFF2-40B4-BE49-F238E27FC236}">
                <a16:creationId xmlns:a16="http://schemas.microsoft.com/office/drawing/2014/main" id="{A64449E8-B21A-409E-8A32-88DE6C21F4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A468014-DB1A-4E89-887E-0AF7545F31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8F693-B8D6-4EA5-8DFB-86347D9ED76C}" type="slidenum">
              <a:rPr lang="en-GB" smtClean="0"/>
              <a:t>‹#›</a:t>
            </a:fld>
            <a:endParaRPr lang="en-GB"/>
          </a:p>
        </p:txBody>
      </p:sp>
    </p:spTree>
    <p:extLst>
      <p:ext uri="{BB962C8B-B14F-4D97-AF65-F5344CB8AC3E}">
        <p14:creationId xmlns:p14="http://schemas.microsoft.com/office/powerpoint/2010/main" val="16255213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B13EA-2424-49B6-AB5D-11BD1D15DBEE}"/>
              </a:ext>
            </a:extLst>
          </p:cNvPr>
          <p:cNvSpPr>
            <a:spLocks noGrp="1"/>
          </p:cNvSpPr>
          <p:nvPr>
            <p:ph type="ctrTitle"/>
          </p:nvPr>
        </p:nvSpPr>
        <p:spPr>
          <a:xfrm>
            <a:off x="1524000" y="1122363"/>
            <a:ext cx="9144000" cy="1468437"/>
          </a:xfrm>
        </p:spPr>
        <p:txBody>
          <a:bodyPr/>
          <a:lstStyle/>
          <a:p>
            <a:r>
              <a:rPr lang="en-GB" dirty="0"/>
              <a:t>I AM SPECIAL</a:t>
            </a:r>
          </a:p>
        </p:txBody>
      </p:sp>
      <p:sp>
        <p:nvSpPr>
          <p:cNvPr id="3" name="Subtitle 2">
            <a:extLst>
              <a:ext uri="{FF2B5EF4-FFF2-40B4-BE49-F238E27FC236}">
                <a16:creationId xmlns:a16="http://schemas.microsoft.com/office/drawing/2014/main" id="{37FCDB3E-AD3B-4883-A74F-88F16565B512}"/>
              </a:ext>
            </a:extLst>
          </p:cNvPr>
          <p:cNvSpPr>
            <a:spLocks noGrp="1"/>
          </p:cNvSpPr>
          <p:nvPr>
            <p:ph type="subTitle" idx="1"/>
          </p:nvPr>
        </p:nvSpPr>
        <p:spPr>
          <a:xfrm>
            <a:off x="-4929632" y="5219615"/>
            <a:ext cx="23116032" cy="3084648"/>
          </a:xfrm>
        </p:spPr>
        <p:txBody>
          <a:bodyPr/>
          <a:lstStyle/>
          <a:p>
            <a:endParaRPr lang="en-GB" dirty="0"/>
          </a:p>
        </p:txBody>
      </p:sp>
      <p:pic>
        <p:nvPicPr>
          <p:cNvPr id="1026" name="Picture 2" descr="Kids Playing Images, Stock Photos &amp; Vectors | Shutterstock">
            <a:extLst>
              <a:ext uri="{FF2B5EF4-FFF2-40B4-BE49-F238E27FC236}">
                <a16:creationId xmlns:a16="http://schemas.microsoft.com/office/drawing/2014/main" id="{4FB972BA-8806-44E1-B077-53CBE583EA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5360" y="2712720"/>
            <a:ext cx="7355840" cy="4033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3258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F56F5174-31D9-4DBB-AAB7-A1FD7BDB1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5" name="Picture 74">
            <a:extLst>
              <a:ext uri="{FF2B5EF4-FFF2-40B4-BE49-F238E27FC236}">
                <a16:creationId xmlns:a16="http://schemas.microsoft.com/office/drawing/2014/main" id="{AE113210-7872-481A-ADE6-3A05CCAF5E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A4E918D-2771-4CFE-B506-E0F63D363F79}"/>
              </a:ext>
            </a:extLst>
          </p:cNvPr>
          <p:cNvSpPr>
            <a:spLocks noGrp="1"/>
          </p:cNvSpPr>
          <p:nvPr>
            <p:ph type="title"/>
          </p:nvPr>
        </p:nvSpPr>
        <p:spPr>
          <a:xfrm>
            <a:off x="6094105" y="802955"/>
            <a:ext cx="4977976" cy="1454051"/>
          </a:xfrm>
        </p:spPr>
        <p:txBody>
          <a:bodyPr>
            <a:normAutofit/>
          </a:bodyPr>
          <a:lstStyle/>
          <a:p>
            <a:r>
              <a:rPr lang="en-GB">
                <a:solidFill>
                  <a:srgbClr val="000000"/>
                </a:solidFill>
              </a:rPr>
              <a:t>I am special because</a:t>
            </a:r>
          </a:p>
        </p:txBody>
      </p:sp>
      <p:sp>
        <p:nvSpPr>
          <p:cNvPr id="77"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050" name="Picture 2" descr="Jesus Christ Vector Art &amp; Graphics | freevector.com">
            <a:extLst>
              <a:ext uri="{FF2B5EF4-FFF2-40B4-BE49-F238E27FC236}">
                <a16:creationId xmlns:a16="http://schemas.microsoft.com/office/drawing/2014/main" id="{A7E25226-AE7B-4A0B-AF6F-EF128222108F}"/>
              </a:ext>
            </a:extLst>
          </p:cNvPr>
          <p:cNvPicPr>
            <a:picLocks noChangeAspect="1" noChangeArrowheads="1"/>
          </p:cNvPicPr>
          <p:nvPr/>
        </p:nvPicPr>
        <p:blipFill rotWithShape="1">
          <a:blip r:embed="rId3">
            <a:alphaModFix/>
            <a:extLst>
              <a:ext uri="{28A0092B-C50C-407E-A947-70E740481C1C}">
                <a14:useLocalDpi xmlns:a14="http://schemas.microsoft.com/office/drawing/2010/main" val="0"/>
              </a:ext>
            </a:extLst>
          </a:blip>
          <a:srcRect l="15095" r="13341" b="1"/>
          <a:stretch/>
        </p:blipFill>
        <p:spPr bwMode="auto">
          <a:xfrm>
            <a:off x="20" y="907231"/>
            <a:ext cx="4838021" cy="5063738"/>
          </a:xfrm>
          <a:custGeom>
            <a:avLst/>
            <a:gdLst/>
            <a:ahLst/>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
        <p:nvSpPr>
          <p:cNvPr id="2054" name="Content Placeholder 2053">
            <a:extLst>
              <a:ext uri="{FF2B5EF4-FFF2-40B4-BE49-F238E27FC236}">
                <a16:creationId xmlns:a16="http://schemas.microsoft.com/office/drawing/2014/main" id="{4C0E7C74-D70C-4C34-AFBF-A973D5BFA8E8}"/>
              </a:ext>
            </a:extLst>
          </p:cNvPr>
          <p:cNvSpPr>
            <a:spLocks noGrp="1"/>
          </p:cNvSpPr>
          <p:nvPr>
            <p:ph idx="1"/>
          </p:nvPr>
        </p:nvSpPr>
        <p:spPr>
          <a:xfrm>
            <a:off x="6090574" y="2421682"/>
            <a:ext cx="4977578" cy="3639289"/>
          </a:xfrm>
        </p:spPr>
        <p:txBody>
          <a:bodyPr anchor="ctr">
            <a:normAutofit/>
          </a:bodyPr>
          <a:lstStyle/>
          <a:p>
            <a:r>
              <a:rPr lang="en-US" sz="2000" dirty="0">
                <a:solidFill>
                  <a:srgbClr val="000000"/>
                </a:solidFill>
              </a:rPr>
              <a:t>Jesus loves and cares for me</a:t>
            </a:r>
          </a:p>
          <a:p>
            <a:r>
              <a:rPr lang="en-US" sz="2000" dirty="0">
                <a:solidFill>
                  <a:srgbClr val="000000"/>
                </a:solidFill>
              </a:rPr>
              <a:t>Read Luke 18:16 NLT </a:t>
            </a:r>
          </a:p>
          <a:p>
            <a:pPr marL="0" indent="0">
              <a:buNone/>
            </a:pPr>
            <a:r>
              <a:rPr lang="en-US" sz="2000" dirty="0">
                <a:solidFill>
                  <a:srgbClr val="000000"/>
                </a:solidFill>
              </a:rPr>
              <a:t> Then Jesus called for the disciples and said to them “Let the children come to me. Don’t stop them! For the Kingdom of God belongs to those who are like these children.</a:t>
            </a:r>
          </a:p>
        </p:txBody>
      </p:sp>
    </p:spTree>
    <p:extLst>
      <p:ext uri="{BB962C8B-B14F-4D97-AF65-F5344CB8AC3E}">
        <p14:creationId xmlns:p14="http://schemas.microsoft.com/office/powerpoint/2010/main" val="2872437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7BE06E-554F-477B-B055-269A772B0C46}"/>
              </a:ext>
            </a:extLst>
          </p:cNvPr>
          <p:cNvSpPr>
            <a:spLocks noGrp="1"/>
          </p:cNvSpPr>
          <p:nvPr>
            <p:ph type="title"/>
          </p:nvPr>
        </p:nvSpPr>
        <p:spPr>
          <a:xfrm>
            <a:off x="5297762" y="329184"/>
            <a:ext cx="6251110" cy="1783080"/>
          </a:xfrm>
        </p:spPr>
        <p:txBody>
          <a:bodyPr anchor="b">
            <a:normAutofit/>
          </a:bodyPr>
          <a:lstStyle/>
          <a:p>
            <a:r>
              <a:rPr lang="en-GB" sz="5400"/>
              <a:t>Physical Characteristics</a:t>
            </a:r>
          </a:p>
        </p:txBody>
      </p:sp>
      <p:pic>
        <p:nvPicPr>
          <p:cNvPr id="3076" name="Picture 4" descr="Piloting Playdates with Your Kids | EcoParent magazine">
            <a:extLst>
              <a:ext uri="{FF2B5EF4-FFF2-40B4-BE49-F238E27FC236}">
                <a16:creationId xmlns:a16="http://schemas.microsoft.com/office/drawing/2014/main" id="{B132E698-3A06-461B-B7F2-61010DD8684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011"/>
          <a:stretch/>
        </p:blipFill>
        <p:spPr bwMode="auto">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75"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BDCCF2C8-2144-4FCC-BA66-E272EF7E7A36}"/>
              </a:ext>
            </a:extLst>
          </p:cNvPr>
          <p:cNvSpPr>
            <a:spLocks noGrp="1"/>
          </p:cNvSpPr>
          <p:nvPr>
            <p:ph idx="1"/>
          </p:nvPr>
        </p:nvSpPr>
        <p:spPr>
          <a:xfrm>
            <a:off x="5297762" y="2706624"/>
            <a:ext cx="6251110" cy="3483864"/>
          </a:xfrm>
        </p:spPr>
        <p:txBody>
          <a:bodyPr>
            <a:normAutofit/>
          </a:bodyPr>
          <a:lstStyle/>
          <a:p>
            <a:r>
              <a:rPr lang="en-GB" sz="2200"/>
              <a:t>Hair colour</a:t>
            </a:r>
          </a:p>
          <a:p>
            <a:r>
              <a:rPr lang="en-GB" sz="2200"/>
              <a:t>Height</a:t>
            </a:r>
          </a:p>
          <a:p>
            <a:r>
              <a:rPr lang="en-GB" sz="2200"/>
              <a:t>Weight</a:t>
            </a:r>
          </a:p>
          <a:p>
            <a:r>
              <a:rPr lang="en-GB" sz="2200"/>
              <a:t>Hair colour</a:t>
            </a:r>
          </a:p>
          <a:p>
            <a:r>
              <a:rPr lang="en-GB" sz="2200"/>
              <a:t>Skin colour</a:t>
            </a:r>
          </a:p>
          <a:p>
            <a:r>
              <a:rPr lang="en-GB" sz="2200"/>
              <a:t>Gender</a:t>
            </a:r>
          </a:p>
          <a:p>
            <a:r>
              <a:rPr lang="en-GB" sz="2200"/>
              <a:t>Eye colour</a:t>
            </a:r>
          </a:p>
        </p:txBody>
      </p:sp>
    </p:spTree>
    <p:extLst>
      <p:ext uri="{BB962C8B-B14F-4D97-AF65-F5344CB8AC3E}">
        <p14:creationId xmlns:p14="http://schemas.microsoft.com/office/powerpoint/2010/main" val="1878327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F56F5174-31D9-4DBB-AAB7-A1FD7BDB1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3" name="Picture 72">
            <a:extLst>
              <a:ext uri="{FF2B5EF4-FFF2-40B4-BE49-F238E27FC236}">
                <a16:creationId xmlns:a16="http://schemas.microsoft.com/office/drawing/2014/main" id="{AE113210-7872-481A-ADE6-3A05CCAF5E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C0707D5-148B-4E75-8081-88D686673263}"/>
              </a:ext>
            </a:extLst>
          </p:cNvPr>
          <p:cNvSpPr>
            <a:spLocks noGrp="1"/>
          </p:cNvSpPr>
          <p:nvPr>
            <p:ph type="title"/>
          </p:nvPr>
        </p:nvSpPr>
        <p:spPr>
          <a:xfrm>
            <a:off x="6094105" y="802955"/>
            <a:ext cx="4977976" cy="1454051"/>
          </a:xfrm>
        </p:spPr>
        <p:txBody>
          <a:bodyPr>
            <a:normAutofit/>
          </a:bodyPr>
          <a:lstStyle/>
          <a:p>
            <a:r>
              <a:rPr lang="en-GB" dirty="0">
                <a:solidFill>
                  <a:srgbClr val="000000"/>
                </a:solidFill>
              </a:rPr>
              <a:t>Internal characteristics</a:t>
            </a:r>
          </a:p>
        </p:txBody>
      </p:sp>
      <p:sp>
        <p:nvSpPr>
          <p:cNvPr id="75"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098" name="Picture 2" descr="The 11 Best Places to Find Free Heart Clip Art Images">
            <a:extLst>
              <a:ext uri="{FF2B5EF4-FFF2-40B4-BE49-F238E27FC236}">
                <a16:creationId xmlns:a16="http://schemas.microsoft.com/office/drawing/2014/main" id="{0BA961F6-D7C1-4C0A-95C2-BD242EE88A7A}"/>
              </a:ext>
            </a:extLst>
          </p:cNvPr>
          <p:cNvPicPr>
            <a:picLocks noChangeAspect="1" noChangeArrowheads="1"/>
          </p:cNvPicPr>
          <p:nvPr/>
        </p:nvPicPr>
        <p:blipFill rotWithShape="1">
          <a:blip r:embed="rId3">
            <a:alphaModFix/>
            <a:extLst>
              <a:ext uri="{28A0092B-C50C-407E-A947-70E740481C1C}">
                <a14:useLocalDpi xmlns:a14="http://schemas.microsoft.com/office/drawing/2010/main" val="0"/>
              </a:ext>
            </a:extLst>
          </a:blip>
          <a:srcRect l="19357" r="17064" b="1"/>
          <a:stretch/>
        </p:blipFill>
        <p:spPr bwMode="auto">
          <a:xfrm>
            <a:off x="20" y="907231"/>
            <a:ext cx="4838021" cy="5063738"/>
          </a:xfrm>
          <a:custGeom>
            <a:avLst/>
            <a:gdLst/>
            <a:ahLst/>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CA794EE7-1501-4B00-A560-F33C68F718E1}"/>
              </a:ext>
            </a:extLst>
          </p:cNvPr>
          <p:cNvSpPr>
            <a:spLocks noGrp="1"/>
          </p:cNvSpPr>
          <p:nvPr>
            <p:ph idx="1"/>
          </p:nvPr>
        </p:nvSpPr>
        <p:spPr>
          <a:xfrm>
            <a:off x="6090574" y="2421682"/>
            <a:ext cx="4977578" cy="3639289"/>
          </a:xfrm>
        </p:spPr>
        <p:txBody>
          <a:bodyPr anchor="ctr">
            <a:normAutofit/>
          </a:bodyPr>
          <a:lstStyle/>
          <a:p>
            <a:pPr marL="0" indent="0">
              <a:buNone/>
            </a:pPr>
            <a:r>
              <a:rPr lang="en-GB" sz="1400" dirty="0">
                <a:solidFill>
                  <a:srgbClr val="000000"/>
                </a:solidFill>
              </a:rPr>
              <a:t>Galatians 5:22-23   Jesus wants us to have these in our hearts</a:t>
            </a:r>
          </a:p>
          <a:p>
            <a:r>
              <a:rPr lang="en-GB" sz="1400" dirty="0">
                <a:solidFill>
                  <a:srgbClr val="000000"/>
                </a:solidFill>
              </a:rPr>
              <a:t>Love</a:t>
            </a:r>
          </a:p>
          <a:p>
            <a:r>
              <a:rPr lang="en-GB" sz="1400" dirty="0">
                <a:solidFill>
                  <a:srgbClr val="000000"/>
                </a:solidFill>
              </a:rPr>
              <a:t>Joy</a:t>
            </a:r>
          </a:p>
          <a:p>
            <a:r>
              <a:rPr lang="en-GB" sz="1400" dirty="0">
                <a:solidFill>
                  <a:srgbClr val="000000"/>
                </a:solidFill>
              </a:rPr>
              <a:t>Peace</a:t>
            </a:r>
          </a:p>
          <a:p>
            <a:r>
              <a:rPr lang="en-GB" sz="1400" dirty="0">
                <a:solidFill>
                  <a:srgbClr val="000000"/>
                </a:solidFill>
              </a:rPr>
              <a:t>Patience</a:t>
            </a:r>
          </a:p>
          <a:p>
            <a:r>
              <a:rPr lang="en-GB" sz="1400" dirty="0">
                <a:solidFill>
                  <a:srgbClr val="000000"/>
                </a:solidFill>
              </a:rPr>
              <a:t>Kindness</a:t>
            </a:r>
          </a:p>
          <a:p>
            <a:r>
              <a:rPr lang="en-GB" sz="1400" dirty="0">
                <a:solidFill>
                  <a:srgbClr val="000000"/>
                </a:solidFill>
              </a:rPr>
              <a:t>Goodness</a:t>
            </a:r>
          </a:p>
          <a:p>
            <a:r>
              <a:rPr lang="en-GB" sz="1400" dirty="0">
                <a:solidFill>
                  <a:srgbClr val="000000"/>
                </a:solidFill>
              </a:rPr>
              <a:t>Faithfulness</a:t>
            </a:r>
          </a:p>
          <a:p>
            <a:r>
              <a:rPr lang="en-GB" sz="1400" dirty="0">
                <a:solidFill>
                  <a:srgbClr val="000000"/>
                </a:solidFill>
              </a:rPr>
              <a:t>Gentleness</a:t>
            </a:r>
          </a:p>
          <a:p>
            <a:r>
              <a:rPr lang="en-GB" sz="1400" dirty="0">
                <a:solidFill>
                  <a:srgbClr val="000000"/>
                </a:solidFill>
              </a:rPr>
              <a:t>Self control</a:t>
            </a:r>
          </a:p>
        </p:txBody>
      </p:sp>
    </p:spTree>
    <p:extLst>
      <p:ext uri="{BB962C8B-B14F-4D97-AF65-F5344CB8AC3E}">
        <p14:creationId xmlns:p14="http://schemas.microsoft.com/office/powerpoint/2010/main" val="4052905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20723DD-8015-4343-B2D1-18C116FBD96E}"/>
              </a:ext>
            </a:extLst>
          </p:cNvPr>
          <p:cNvSpPr>
            <a:spLocks noGrp="1"/>
          </p:cNvSpPr>
          <p:nvPr>
            <p:ph type="ctrTitle"/>
          </p:nvPr>
        </p:nvSpPr>
        <p:spPr>
          <a:xfrm>
            <a:off x="3045368" y="2043663"/>
            <a:ext cx="6105194" cy="2031055"/>
          </a:xfrm>
        </p:spPr>
        <p:txBody>
          <a:bodyPr>
            <a:normAutofit fontScale="90000"/>
          </a:bodyPr>
          <a:lstStyle/>
          <a:p>
            <a:r>
              <a:rPr lang="en-GB" dirty="0">
                <a:solidFill>
                  <a:srgbClr val="FFFFFF"/>
                </a:solidFill>
              </a:rPr>
              <a:t>So what characteristics make a good friend?</a:t>
            </a:r>
          </a:p>
        </p:txBody>
      </p:sp>
      <p:sp>
        <p:nvSpPr>
          <p:cNvPr id="3" name="Subtitle 2">
            <a:extLst>
              <a:ext uri="{FF2B5EF4-FFF2-40B4-BE49-F238E27FC236}">
                <a16:creationId xmlns:a16="http://schemas.microsoft.com/office/drawing/2014/main" id="{9C5D9466-D8FA-45C5-B411-A115A6FC9544}"/>
              </a:ext>
            </a:extLst>
          </p:cNvPr>
          <p:cNvSpPr>
            <a:spLocks noGrp="1"/>
          </p:cNvSpPr>
          <p:nvPr>
            <p:ph type="subTitle" idx="1"/>
          </p:nvPr>
        </p:nvSpPr>
        <p:spPr>
          <a:xfrm>
            <a:off x="3045368" y="4074718"/>
            <a:ext cx="6105194" cy="682079"/>
          </a:xfrm>
        </p:spPr>
        <p:txBody>
          <a:bodyPr>
            <a:normAutofit/>
          </a:bodyPr>
          <a:lstStyle/>
          <a:p>
            <a:endParaRPr lang="en-GB">
              <a:solidFill>
                <a:srgbClr val="FFFFFF"/>
              </a:solidFill>
            </a:endParaRPr>
          </a:p>
        </p:txBody>
      </p:sp>
    </p:spTree>
    <p:extLst>
      <p:ext uri="{BB962C8B-B14F-4D97-AF65-F5344CB8AC3E}">
        <p14:creationId xmlns:p14="http://schemas.microsoft.com/office/powerpoint/2010/main" val="1704044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Free Loving Others Cliparts, Download Free Clip Art, Free Clip Art on  Clipart Library">
            <a:extLst>
              <a:ext uri="{FF2B5EF4-FFF2-40B4-BE49-F238E27FC236}">
                <a16:creationId xmlns:a16="http://schemas.microsoft.com/office/drawing/2014/main" id="{68436C9D-76E7-4241-AC18-2504632D21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680" y="366157"/>
            <a:ext cx="3180080" cy="1879203"/>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26,735 Joy High Res Illustrations">
            <a:extLst>
              <a:ext uri="{FF2B5EF4-FFF2-40B4-BE49-F238E27FC236}">
                <a16:creationId xmlns:a16="http://schemas.microsoft.com/office/drawing/2014/main" id="{A11A6A59-FB32-44D9-BC04-BD68C6C505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6471" y="497840"/>
            <a:ext cx="2869243" cy="2174240"/>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Treat Others with Kindness! – Leah Freeman">
            <a:extLst>
              <a:ext uri="{FF2B5EF4-FFF2-40B4-BE49-F238E27FC236}">
                <a16:creationId xmlns:a16="http://schemas.microsoft.com/office/drawing/2014/main" id="{FA16BBC9-F173-4B07-A40C-2654CD92611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41920" y="2149317"/>
            <a:ext cx="3881119" cy="3945413"/>
          </a:xfrm>
          <a:prstGeom prst="rect">
            <a:avLst/>
          </a:prstGeom>
          <a:noFill/>
          <a:extLst>
            <a:ext uri="{909E8E84-426E-40DD-AFC4-6F175D3DCCD1}">
              <a14:hiddenFill xmlns:a14="http://schemas.microsoft.com/office/drawing/2010/main">
                <a:solidFill>
                  <a:srgbClr val="FFFFFF"/>
                </a:solidFill>
              </a14:hiddenFill>
            </a:ext>
          </a:extLst>
        </p:spPr>
      </p:pic>
      <p:pic>
        <p:nvPicPr>
          <p:cNvPr id="5128" name="Picture 8" descr="Gentleness - Day By Day">
            <a:extLst>
              <a:ext uri="{FF2B5EF4-FFF2-40B4-BE49-F238E27FC236}">
                <a16:creationId xmlns:a16="http://schemas.microsoft.com/office/drawing/2014/main" id="{5627ACB6-FF84-41C3-B7A3-105A9F55735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612641"/>
            <a:ext cx="4185920" cy="23748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4366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9FDFDA2-D9C7-42A5-B93E-3074DB0C7374}"/>
              </a:ext>
            </a:extLst>
          </p:cNvPr>
          <p:cNvSpPr>
            <a:spLocks noGrp="1"/>
          </p:cNvSpPr>
          <p:nvPr>
            <p:ph type="title"/>
          </p:nvPr>
        </p:nvSpPr>
        <p:spPr>
          <a:xfrm>
            <a:off x="6094105" y="802955"/>
            <a:ext cx="4977976" cy="1454051"/>
          </a:xfrm>
        </p:spPr>
        <p:txBody>
          <a:bodyPr>
            <a:normAutofit/>
          </a:bodyPr>
          <a:lstStyle/>
          <a:p>
            <a:r>
              <a:rPr lang="en-GB" dirty="0">
                <a:solidFill>
                  <a:srgbClr val="000000"/>
                </a:solidFill>
              </a:rPr>
              <a:t>I can make wise choices</a:t>
            </a:r>
          </a:p>
        </p:txBody>
      </p:sp>
      <p:sp>
        <p:nvSpPr>
          <p:cNvPr id="13"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2"/>
                </a:gs>
                <a:gs pos="23000">
                  <a:schemeClr val="accent2"/>
                </a:gs>
                <a:gs pos="83000">
                  <a:schemeClr val="accent1"/>
                </a:gs>
                <a:gs pos="100000">
                  <a:schemeClr val="accent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2" descr="See the source image">
            <a:extLst>
              <a:ext uri="{FF2B5EF4-FFF2-40B4-BE49-F238E27FC236}">
                <a16:creationId xmlns:a16="http://schemas.microsoft.com/office/drawing/2014/main" id="{439F37D4-0DAA-409F-A10F-37317F26E994}"/>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29349" y="2592301"/>
            <a:ext cx="3661831" cy="1693596"/>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DCEE5725-5D35-4466-9D87-182157C15D8A}"/>
              </a:ext>
            </a:extLst>
          </p:cNvPr>
          <p:cNvSpPr>
            <a:spLocks noGrp="1"/>
          </p:cNvSpPr>
          <p:nvPr>
            <p:ph idx="1"/>
          </p:nvPr>
        </p:nvSpPr>
        <p:spPr>
          <a:xfrm>
            <a:off x="6090574" y="2421682"/>
            <a:ext cx="4977578" cy="3639289"/>
          </a:xfrm>
        </p:spPr>
        <p:txBody>
          <a:bodyPr anchor="ctr">
            <a:normAutofit/>
          </a:bodyPr>
          <a:lstStyle/>
          <a:p>
            <a:r>
              <a:rPr lang="en-GB" sz="2000" dirty="0">
                <a:solidFill>
                  <a:srgbClr val="000000"/>
                </a:solidFill>
              </a:rPr>
              <a:t>Choice is an act of choosing between two or more things.</a:t>
            </a:r>
          </a:p>
          <a:p>
            <a:r>
              <a:rPr lang="en-GB" sz="2000" dirty="0">
                <a:solidFill>
                  <a:srgbClr val="000000"/>
                </a:solidFill>
              </a:rPr>
              <a:t>What if you had £50, how would you spend it?</a:t>
            </a:r>
          </a:p>
          <a:p>
            <a:r>
              <a:rPr lang="en-GB" sz="2000" dirty="0">
                <a:solidFill>
                  <a:srgbClr val="000000"/>
                </a:solidFill>
              </a:rPr>
              <a:t>What if you had only one week to live, what would you do with it?</a:t>
            </a:r>
          </a:p>
          <a:p>
            <a:r>
              <a:rPr lang="en-GB" sz="2000" dirty="0">
                <a:solidFill>
                  <a:srgbClr val="000000"/>
                </a:solidFill>
              </a:rPr>
              <a:t>What if, of all the people in the world, you could choose only three friends, which three would you choose?</a:t>
            </a:r>
          </a:p>
          <a:p>
            <a:r>
              <a:rPr lang="en-GB" sz="2000" dirty="0">
                <a:solidFill>
                  <a:srgbClr val="000000"/>
                </a:solidFill>
              </a:rPr>
              <a:t>Bible verses: proverbs 3:5-6, Jeremiah 29:11</a:t>
            </a:r>
          </a:p>
          <a:p>
            <a:endParaRPr lang="en-GB" sz="2000" dirty="0">
              <a:solidFill>
                <a:srgbClr val="000000"/>
              </a:solidFill>
            </a:endParaRPr>
          </a:p>
        </p:txBody>
      </p:sp>
    </p:spTree>
    <p:extLst>
      <p:ext uri="{BB962C8B-B14F-4D97-AF65-F5344CB8AC3E}">
        <p14:creationId xmlns:p14="http://schemas.microsoft.com/office/powerpoint/2010/main" val="1009773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0F6766-0C60-42C6-86FC-54164426512A}"/>
              </a:ext>
            </a:extLst>
          </p:cNvPr>
          <p:cNvSpPr>
            <a:spLocks noGrp="1"/>
          </p:cNvSpPr>
          <p:nvPr>
            <p:ph type="title"/>
          </p:nvPr>
        </p:nvSpPr>
        <p:spPr>
          <a:xfrm>
            <a:off x="1245072" y="1289765"/>
            <a:ext cx="3651101" cy="4270963"/>
          </a:xfrm>
        </p:spPr>
        <p:txBody>
          <a:bodyPr anchor="ctr">
            <a:normAutofit/>
          </a:bodyPr>
          <a:lstStyle/>
          <a:p>
            <a:pPr algn="ctr"/>
            <a:r>
              <a:rPr lang="en-GB" sz="5600">
                <a:solidFill>
                  <a:srgbClr val="FFFFFF"/>
                </a:solidFill>
              </a:rPr>
              <a:t>Required materials for the session</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DFC881D2-ED97-47C0-A003-2AFA4B4F6EBE}"/>
              </a:ext>
            </a:extLst>
          </p:cNvPr>
          <p:cNvSpPr>
            <a:spLocks noGrp="1"/>
          </p:cNvSpPr>
          <p:nvPr>
            <p:ph idx="1"/>
          </p:nvPr>
        </p:nvSpPr>
        <p:spPr>
          <a:xfrm>
            <a:off x="6297233" y="518400"/>
            <a:ext cx="4771607" cy="5837949"/>
          </a:xfrm>
        </p:spPr>
        <p:txBody>
          <a:bodyPr anchor="ctr">
            <a:normAutofit/>
          </a:bodyPr>
          <a:lstStyle/>
          <a:p>
            <a:r>
              <a:rPr lang="en-GB" sz="2000">
                <a:solidFill>
                  <a:schemeClr val="tx1">
                    <a:alpha val="80000"/>
                  </a:schemeClr>
                </a:solidFill>
              </a:rPr>
              <a:t>Butcher craft paper roll for body tracing</a:t>
            </a:r>
          </a:p>
          <a:p>
            <a:r>
              <a:rPr lang="en-GB" sz="2000">
                <a:solidFill>
                  <a:schemeClr val="tx1">
                    <a:alpha val="80000"/>
                  </a:schemeClr>
                </a:solidFill>
              </a:rPr>
              <a:t>Black marker</a:t>
            </a:r>
          </a:p>
          <a:p>
            <a:r>
              <a:rPr lang="en-GB" sz="2000">
                <a:solidFill>
                  <a:schemeClr val="tx1">
                    <a:alpha val="80000"/>
                  </a:schemeClr>
                </a:solidFill>
              </a:rPr>
              <a:t>Pencil and colouring pencils</a:t>
            </a:r>
          </a:p>
          <a:p>
            <a:r>
              <a:rPr lang="en-GB" sz="2000">
                <a:solidFill>
                  <a:schemeClr val="tx1">
                    <a:alpha val="80000"/>
                  </a:schemeClr>
                </a:solidFill>
              </a:rPr>
              <a:t>Sticky note pads</a:t>
            </a:r>
          </a:p>
          <a:p>
            <a:r>
              <a:rPr lang="en-GB" sz="2000">
                <a:solidFill>
                  <a:schemeClr val="tx1">
                    <a:alpha val="80000"/>
                  </a:schemeClr>
                </a:solidFill>
              </a:rPr>
              <a:t>Cut out pictures showing kindness, love, happiness, peace, goodness, patience, pictures showing feelings</a:t>
            </a:r>
          </a:p>
          <a:p>
            <a:r>
              <a:rPr lang="en-GB" sz="2000">
                <a:solidFill>
                  <a:schemeClr val="tx1">
                    <a:alpha val="80000"/>
                  </a:schemeClr>
                </a:solidFill>
              </a:rPr>
              <a:t>Glue, glitter</a:t>
            </a:r>
          </a:p>
          <a:p>
            <a:r>
              <a:rPr lang="en-GB" sz="2000">
                <a:solidFill>
                  <a:schemeClr val="tx1">
                    <a:alpha val="80000"/>
                  </a:schemeClr>
                </a:solidFill>
              </a:rPr>
              <a:t>Bible</a:t>
            </a:r>
          </a:p>
          <a:p>
            <a:r>
              <a:rPr lang="en-GB" sz="2000">
                <a:solidFill>
                  <a:schemeClr val="tx1">
                    <a:alpha val="80000"/>
                  </a:schemeClr>
                </a:solidFill>
              </a:rPr>
              <a:t>Clear tape</a:t>
            </a:r>
          </a:p>
          <a:p>
            <a:r>
              <a:rPr lang="en-GB" sz="2000">
                <a:solidFill>
                  <a:schemeClr val="tx1">
                    <a:alpha val="80000"/>
                  </a:schemeClr>
                </a:solidFill>
              </a:rPr>
              <a:t>Child’s favourite decorations.</a:t>
            </a:r>
          </a:p>
          <a:p>
            <a:endParaRPr lang="en-GB" sz="2000">
              <a:solidFill>
                <a:schemeClr val="tx1">
                  <a:alpha val="80000"/>
                </a:schemeClr>
              </a:solidFill>
            </a:endParaRP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64240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2640</TotalTime>
  <Words>227</Words>
  <Application>Microsoft Office PowerPoint</Application>
  <PresentationFormat>Widescreen</PresentationFormat>
  <Paragraphs>41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I AM SPECIAL</vt:lpstr>
      <vt:lpstr>I am special because</vt:lpstr>
      <vt:lpstr>Physical Characteristics</vt:lpstr>
      <vt:lpstr>Internal characteristics</vt:lpstr>
      <vt:lpstr>So what characteristics make a good friend?</vt:lpstr>
      <vt:lpstr>PowerPoint Presentation</vt:lpstr>
      <vt:lpstr>I can make wise choices</vt:lpstr>
      <vt:lpstr>Required materials for the session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AM SPECIAL</dc:title>
  <dc:creator>Sam Mabaleka</dc:creator>
  <cp:lastModifiedBy>Sam Mabaleka</cp:lastModifiedBy>
  <cp:revision>12</cp:revision>
  <dcterms:created xsi:type="dcterms:W3CDTF">2021-02-26T21:49:37Z</dcterms:created>
  <dcterms:modified xsi:type="dcterms:W3CDTF">2021-03-13T21:50:58Z</dcterms:modified>
</cp:coreProperties>
</file>