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58" r:id="rId4"/>
    <p:sldId id="260" r:id="rId5"/>
    <p:sldId id="266" r:id="rId6"/>
    <p:sldId id="259" r:id="rId7"/>
    <p:sldId id="261" r:id="rId8"/>
    <p:sldId id="267" r:id="rId9"/>
    <p:sldId id="262" r:id="rId10"/>
    <p:sldId id="263" r:id="rId11"/>
    <p:sldId id="264" r:id="rId12"/>
    <p:sldId id="268" r:id="rId13"/>
    <p:sldId id="265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1"/>
    <p:restoredTop sz="96327"/>
  </p:normalViewPr>
  <p:slideViewPr>
    <p:cSldViewPr snapToGrid="0" snapToObjects="1">
      <p:cViewPr>
        <p:scale>
          <a:sx n="94" d="100"/>
          <a:sy n="94" d="100"/>
        </p:scale>
        <p:origin x="1432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9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0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31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3024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158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49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11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283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81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623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39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8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4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4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0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1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3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452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Q4WduVp9k4?feature=oembed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ojXfQqErjc?feature=oembed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Lp9ihOYjjM?feature=oembed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QlnHr9g6Io?feature=oembed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E05E-6994-624F-B3AC-43DD33522F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Chemistry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30023-9296-B948-AF48-DD89A3F58A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FRIENDS</a:t>
            </a:r>
          </a:p>
        </p:txBody>
      </p:sp>
    </p:spTree>
    <p:extLst>
      <p:ext uri="{BB962C8B-B14F-4D97-AF65-F5344CB8AC3E}">
        <p14:creationId xmlns:p14="http://schemas.microsoft.com/office/powerpoint/2010/main" val="428767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E077C-2249-044F-BDD2-4DB853EF3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monoxide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DE01A-AD34-3942-AAFE-CD0152FBA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GAS STOVES AND OVENS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CLOTHES DRYERS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IT IS HARMFUL WHEN BREATHED IN BECAUSE IT GETS RID OF OXYGEN IN THE BLOOD WHICH MEANS THERE IS LESS OXYGEN FOR THE HEART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9C6BDA-1531-4D47-A2C6-DB58CFBFF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229" y="1802518"/>
            <a:ext cx="1571914" cy="2404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2FE206-C19E-784C-A137-FE7AF0844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446" y="3200399"/>
            <a:ext cx="1758554" cy="185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2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8BE38-C8AF-3748-A95B-8878BE431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96" y="643464"/>
            <a:ext cx="3761964" cy="3273061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States of matter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7FD2C3-A61E-F74B-8B56-79DAD958A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19" r="1031"/>
          <a:stretch/>
        </p:blipFill>
        <p:spPr>
          <a:xfrm>
            <a:off x="5238710" y="1596788"/>
            <a:ext cx="5734090" cy="445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23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DD5BC2-A8E7-4CAD-955A-3807355E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D993AC9-3A4A-4CF2-9BEF-8002E58F6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DE4144AD-8278-4A35-8DF4-1629E2896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nline Media 3" descr="States of matter for kids - What are the states of matter? Solid, liquid and gas">
            <a:hlinkClick r:id="" action="ppaction://media"/>
            <a:extLst>
              <a:ext uri="{FF2B5EF4-FFF2-40B4-BE49-F238E27FC236}">
                <a16:creationId xmlns:a16="http://schemas.microsoft.com/office/drawing/2014/main" id="{01BCB59F-1617-664B-B0CE-3D772AD09E0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52446" y="873252"/>
            <a:ext cx="9087108" cy="5111496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21135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1085F-FB0E-894C-8CF6-10EAD9B7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time!</a:t>
            </a:r>
          </a:p>
        </p:txBody>
      </p:sp>
      <p:pic>
        <p:nvPicPr>
          <p:cNvPr id="1025" name="Picture 1" descr="page6image12350048">
            <a:extLst>
              <a:ext uri="{FF2B5EF4-FFF2-40B4-BE49-F238E27FC236}">
                <a16:creationId xmlns:a16="http://schemas.microsoft.com/office/drawing/2014/main" id="{511AE897-505A-054C-92AF-522BEFCF3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0" y="2393886"/>
            <a:ext cx="4006404" cy="30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1image6277568">
            <a:extLst>
              <a:ext uri="{FF2B5EF4-FFF2-40B4-BE49-F238E27FC236}">
                <a16:creationId xmlns:a16="http://schemas.microsoft.com/office/drawing/2014/main" id="{39BE68B6-C9F4-5D48-A48B-E94C7DC71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787" y="3912288"/>
            <a:ext cx="228595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1image12340480">
            <a:extLst>
              <a:ext uri="{FF2B5EF4-FFF2-40B4-BE49-F238E27FC236}">
                <a16:creationId xmlns:a16="http://schemas.microsoft.com/office/drawing/2014/main" id="{0A55378F-522C-6248-A8D9-3043CBE0B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18" y="2533298"/>
            <a:ext cx="5397422" cy="287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625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74220BB-5395-4F54-8045-343633A1B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E74352-92F4-FF46-9368-A215073DA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820" y="673240"/>
            <a:ext cx="3300981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100" dirty="0">
                <a:solidFill>
                  <a:schemeClr val="bg1"/>
                </a:solidFill>
              </a:rPr>
              <a:t>Floating egg experiment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892AF3-0287-4CB0-AD2F-775B64C6F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477AA7E-6F59-438B-AE81-F002D6258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9" name="Rounded Rectangle 11">
            <a:extLst>
              <a:ext uri="{FF2B5EF4-FFF2-40B4-BE49-F238E27FC236}">
                <a16:creationId xmlns:a16="http://schemas.microsoft.com/office/drawing/2014/main" id="{C84439A1-773C-4E21-A179-0417A186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nline Media 3" descr="Eggs &amp; Salt Water - Water Density Science Experiment">
            <a:hlinkClick r:id="" action="ppaction://media"/>
            <a:extLst>
              <a:ext uri="{FF2B5EF4-FFF2-40B4-BE49-F238E27FC236}">
                <a16:creationId xmlns:a16="http://schemas.microsoft.com/office/drawing/2014/main" id="{0F020AF1-0D3A-7048-9C5B-0D46AD5D705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83608" y="1696987"/>
            <a:ext cx="6076750" cy="341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42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8100-7633-B34E-9F4B-17DAE3202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235" y="343959"/>
            <a:ext cx="8610600" cy="1293028"/>
          </a:xfrm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D0763C-4437-3F4A-9A31-21C9E8622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67" y="1647284"/>
            <a:ext cx="1739900" cy="1155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65ACFD-6758-BC44-9BD2-506C01C30EF7}"/>
              </a:ext>
            </a:extLst>
          </p:cNvPr>
          <p:cNvSpPr txBox="1"/>
          <p:nvPr/>
        </p:nvSpPr>
        <p:spPr>
          <a:xfrm>
            <a:off x="2110171" y="1563415"/>
            <a:ext cx="4834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ELEMENTS:</a:t>
            </a:r>
          </a:p>
          <a:p>
            <a:r>
              <a:rPr lang="en-US" sz="2000" dirty="0"/>
              <a:t>			a species of a____ having the same number p_________ in its atomic nuclei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B8A63C-1705-454A-9038-6BB9CD85A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19" y="4667168"/>
            <a:ext cx="2137403" cy="16071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4C576E-52FE-7947-ADD0-34160E5531B9}"/>
              </a:ext>
            </a:extLst>
          </p:cNvPr>
          <p:cNvSpPr txBox="1"/>
          <p:nvPr/>
        </p:nvSpPr>
        <p:spPr>
          <a:xfrm>
            <a:off x="2392323" y="4797034"/>
            <a:ext cx="47231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CHEMICAL SYMBOLS:</a:t>
            </a:r>
          </a:p>
          <a:p>
            <a:r>
              <a:rPr lang="en-US" sz="2000" dirty="0"/>
              <a:t>					a________________ used in chemistry for chemical elements, functional groups and chemical compounds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903406-A217-0346-9C4C-265746180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0677" y="2929815"/>
            <a:ext cx="2458350" cy="12930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8A214E-46EE-6A45-B6F6-57E6A4D54AE6}"/>
              </a:ext>
            </a:extLst>
          </p:cNvPr>
          <p:cNvSpPr txBox="1"/>
          <p:nvPr/>
        </p:nvSpPr>
        <p:spPr>
          <a:xfrm>
            <a:off x="5754401" y="2931613"/>
            <a:ext cx="38362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PERIODIC TABLE:</a:t>
            </a:r>
          </a:p>
          <a:p>
            <a:r>
              <a:rPr lang="en-US" sz="2000" dirty="0"/>
              <a:t>				a table of the c____________ e________ arranged in order of atomic number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355859-F431-8847-9BD5-744D225A38BD}"/>
              </a:ext>
            </a:extLst>
          </p:cNvPr>
          <p:cNvSpPr txBox="1"/>
          <p:nvPr/>
        </p:nvSpPr>
        <p:spPr>
          <a:xfrm>
            <a:off x="5254388" y="1855802"/>
            <a:ext cx="66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5509C-CFF9-A04A-9810-CACDE2969A74}"/>
              </a:ext>
            </a:extLst>
          </p:cNvPr>
          <p:cNvSpPr txBox="1"/>
          <p:nvPr/>
        </p:nvSpPr>
        <p:spPr>
          <a:xfrm>
            <a:off x="4655875" y="2157812"/>
            <a:ext cx="92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rotons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52EB0A-0C42-D644-A706-9D7D2DD00E67}"/>
              </a:ext>
            </a:extLst>
          </p:cNvPr>
          <p:cNvSpPr txBox="1"/>
          <p:nvPr/>
        </p:nvSpPr>
        <p:spPr>
          <a:xfrm>
            <a:off x="5942305" y="3547167"/>
            <a:ext cx="119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hemical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CA67D4-3643-7749-8411-FDDB1A903557}"/>
              </a:ext>
            </a:extLst>
          </p:cNvPr>
          <p:cNvSpPr txBox="1"/>
          <p:nvPr/>
        </p:nvSpPr>
        <p:spPr>
          <a:xfrm>
            <a:off x="7772317" y="3576329"/>
            <a:ext cx="126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534756-EEC4-B04A-A049-81A0087373CA}"/>
              </a:ext>
            </a:extLst>
          </p:cNvPr>
          <p:cNvSpPr txBox="1"/>
          <p:nvPr/>
        </p:nvSpPr>
        <p:spPr>
          <a:xfrm>
            <a:off x="4904748" y="5109919"/>
            <a:ext cx="169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bbreviations</a:t>
            </a:r>
          </a:p>
        </p:txBody>
      </p:sp>
    </p:spTree>
    <p:extLst>
      <p:ext uri="{BB962C8B-B14F-4D97-AF65-F5344CB8AC3E}">
        <p14:creationId xmlns:p14="http://schemas.microsoft.com/office/powerpoint/2010/main" val="357836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3" grpId="0"/>
      <p:bldP spid="6" grpId="0"/>
      <p:bldP spid="7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29B9-E594-DE48-8A00-422421940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679E0-2B9B-4B4B-909C-BB528D82D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17" y="5297215"/>
            <a:ext cx="2244341" cy="12202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6F3D6C-7DB6-5A4C-82F9-60BC5FC4ACF0}"/>
              </a:ext>
            </a:extLst>
          </p:cNvPr>
          <p:cNvSpPr txBox="1"/>
          <p:nvPr/>
        </p:nvSpPr>
        <p:spPr>
          <a:xfrm>
            <a:off x="2647571" y="5193992"/>
            <a:ext cx="4258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COMPOUNDS:</a:t>
            </a:r>
          </a:p>
          <a:p>
            <a:r>
              <a:rPr lang="en-US" sz="2000" dirty="0"/>
              <a:t>				a c__________ substance composed of many identical molecules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49A6B3-CD19-5F4B-AD6C-10B645E16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28" y="1786760"/>
            <a:ext cx="1980348" cy="1642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FA329A-AB6A-634D-B300-6BF8E4925A5F}"/>
              </a:ext>
            </a:extLst>
          </p:cNvPr>
          <p:cNvSpPr txBox="1"/>
          <p:nvPr/>
        </p:nvSpPr>
        <p:spPr>
          <a:xfrm>
            <a:off x="2606567" y="1933903"/>
            <a:ext cx="4258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ATOMS:</a:t>
            </a:r>
          </a:p>
          <a:p>
            <a:r>
              <a:rPr lang="en-US" sz="2000" dirty="0"/>
              <a:t>		the s____________ particle of a chemical element that can exist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97A0F4-BAE5-A24B-BE71-0386E2EDD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5220" y="3078217"/>
            <a:ext cx="2554594" cy="16422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2851FD-4387-C24C-A200-66DACB9CD84D}"/>
              </a:ext>
            </a:extLst>
          </p:cNvPr>
          <p:cNvSpPr txBox="1"/>
          <p:nvPr/>
        </p:nvSpPr>
        <p:spPr>
          <a:xfrm>
            <a:off x="5780690" y="3391504"/>
            <a:ext cx="3563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MOLECULES:</a:t>
            </a:r>
          </a:p>
          <a:p>
            <a:r>
              <a:rPr lang="en-US" sz="2000" dirty="0"/>
              <a:t>			a group of a______ bonded together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5E9E15-CBAC-5645-821A-39B93414E8FF}"/>
              </a:ext>
            </a:extLst>
          </p:cNvPr>
          <p:cNvSpPr txBox="1"/>
          <p:nvPr/>
        </p:nvSpPr>
        <p:spPr>
          <a:xfrm>
            <a:off x="4132595" y="2238548"/>
            <a:ext cx="149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mallest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2BD818-E46F-5649-8D5E-22C29EE0FC4C}"/>
              </a:ext>
            </a:extLst>
          </p:cNvPr>
          <p:cNvSpPr txBox="1"/>
          <p:nvPr/>
        </p:nvSpPr>
        <p:spPr>
          <a:xfrm>
            <a:off x="5992488" y="4009051"/>
            <a:ext cx="91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484470-7D33-C046-AB8A-63C70EB5D48D}"/>
              </a:ext>
            </a:extLst>
          </p:cNvPr>
          <p:cNvSpPr txBox="1"/>
          <p:nvPr/>
        </p:nvSpPr>
        <p:spPr>
          <a:xfrm>
            <a:off x="4887686" y="5537991"/>
            <a:ext cx="157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hemical</a:t>
            </a:r>
          </a:p>
        </p:txBody>
      </p:sp>
    </p:spTree>
    <p:extLst>
      <p:ext uri="{BB962C8B-B14F-4D97-AF65-F5344CB8AC3E}">
        <p14:creationId xmlns:p14="http://schemas.microsoft.com/office/powerpoint/2010/main" val="198494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3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06A05-5977-1E40-B6EC-044F2900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639315"/>
            <a:ext cx="8610600" cy="1293028"/>
          </a:xfrm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97E5C-EE7E-4641-B446-4CCDC91F46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00" r="4579" b="1"/>
          <a:stretch/>
        </p:blipFill>
        <p:spPr>
          <a:xfrm>
            <a:off x="277210" y="1827240"/>
            <a:ext cx="2374120" cy="128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85047C-267E-744A-9F2C-DFE4353D5B0C}"/>
              </a:ext>
            </a:extLst>
          </p:cNvPr>
          <p:cNvSpPr txBox="1"/>
          <p:nvPr/>
        </p:nvSpPr>
        <p:spPr>
          <a:xfrm>
            <a:off x="2895600" y="1827240"/>
            <a:ext cx="350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PROTONS:</a:t>
            </a:r>
          </a:p>
          <a:p>
            <a:r>
              <a:rPr lang="en-US" sz="2000" dirty="0"/>
              <a:t>			a subatomic particle, symbol p or p+, with a p__________ electric charge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D15C5B-6A86-6641-B696-A4466BC029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868" b="21594"/>
          <a:stretch/>
        </p:blipFill>
        <p:spPr>
          <a:xfrm>
            <a:off x="10016359" y="2904170"/>
            <a:ext cx="1587062" cy="20214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91FCC6-6693-8F43-8493-EBF7BDC859D9}"/>
              </a:ext>
            </a:extLst>
          </p:cNvPr>
          <p:cNvSpPr txBox="1"/>
          <p:nvPr/>
        </p:nvSpPr>
        <p:spPr>
          <a:xfrm>
            <a:off x="6491410" y="2877617"/>
            <a:ext cx="33988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NEUTRONS:</a:t>
            </a:r>
          </a:p>
          <a:p>
            <a:r>
              <a:rPr lang="en-US" sz="2000" dirty="0"/>
              <a:t>			a s_____________ particle, symbol n, with no net electric charge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C400BC-FB9B-8542-904C-C531ADB09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67" y="4792717"/>
            <a:ext cx="2057898" cy="15474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A04D32-84C6-2F4B-92FB-D0BF054634ED}"/>
              </a:ext>
            </a:extLst>
          </p:cNvPr>
          <p:cNvSpPr txBox="1"/>
          <p:nvPr/>
        </p:nvSpPr>
        <p:spPr>
          <a:xfrm>
            <a:off x="2590800" y="4792717"/>
            <a:ext cx="350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ELECTRONS:</a:t>
            </a:r>
          </a:p>
          <a:p>
            <a:r>
              <a:rPr lang="en-US" sz="2000" dirty="0"/>
              <a:t>			a subatomic particle, symbol e minus, whose electric charge is n__________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E2082D-1ABB-A145-8F23-9463C71093A2}"/>
              </a:ext>
            </a:extLst>
          </p:cNvPr>
          <p:cNvSpPr txBox="1"/>
          <p:nvPr/>
        </p:nvSpPr>
        <p:spPr>
          <a:xfrm>
            <a:off x="4026263" y="2749123"/>
            <a:ext cx="100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ositive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ED81E0-92C3-854D-8F2C-23876B7B1D36}"/>
              </a:ext>
            </a:extLst>
          </p:cNvPr>
          <p:cNvSpPr txBox="1"/>
          <p:nvPr/>
        </p:nvSpPr>
        <p:spPr>
          <a:xfrm>
            <a:off x="6664108" y="3508559"/>
            <a:ext cx="139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ubatomic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F8CC66-3367-9345-BB0F-AA0732E876F0}"/>
              </a:ext>
            </a:extLst>
          </p:cNvPr>
          <p:cNvSpPr txBox="1"/>
          <p:nvPr/>
        </p:nvSpPr>
        <p:spPr>
          <a:xfrm>
            <a:off x="2784317" y="5970797"/>
            <a:ext cx="124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egative</a:t>
            </a:r>
          </a:p>
        </p:txBody>
      </p:sp>
    </p:spTree>
    <p:extLst>
      <p:ext uri="{BB962C8B-B14F-4D97-AF65-F5344CB8AC3E}">
        <p14:creationId xmlns:p14="http://schemas.microsoft.com/office/powerpoint/2010/main" val="102608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3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5DD5BC2-A8E7-4CAD-955A-3807355E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2" name="Rounded Rectangle 11">
            <a:extLst>
              <a:ext uri="{FF2B5EF4-FFF2-40B4-BE49-F238E27FC236}">
                <a16:creationId xmlns:a16="http://schemas.microsoft.com/office/drawing/2014/main" id="{2770B5F4-AED0-4A3A-859D-B6239ED38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nline Media 3" descr="THE ATOMS SONG | Science Music Video">
            <a:hlinkClick r:id="" action="ppaction://media"/>
            <a:extLst>
              <a:ext uri="{FF2B5EF4-FFF2-40B4-BE49-F238E27FC236}">
                <a16:creationId xmlns:a16="http://schemas.microsoft.com/office/drawing/2014/main" id="{BA5D57BB-08E8-B64C-A674-757F9601B92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52446" y="873252"/>
            <a:ext cx="9087108" cy="5111496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43544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D9677-8520-F54E-BC5F-D6DF3DD6B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90002-0B3A-F747-9F9E-93FD1767C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62" y="1689100"/>
            <a:ext cx="2461773" cy="1739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378005-7F8C-9845-8052-A9918EC6E3CE}"/>
              </a:ext>
            </a:extLst>
          </p:cNvPr>
          <p:cNvSpPr txBox="1"/>
          <p:nvPr/>
        </p:nvSpPr>
        <p:spPr>
          <a:xfrm>
            <a:off x="2784255" y="1734235"/>
            <a:ext cx="3774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SOLUTIONS:</a:t>
            </a:r>
          </a:p>
          <a:p>
            <a:r>
              <a:rPr lang="en-US" sz="2000" dirty="0"/>
              <a:t>			a special type of m__________ composed of two or more substances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0B8D30-361C-EB44-8DEC-D583036D8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153" y="3057674"/>
            <a:ext cx="2980885" cy="18473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95F2CB-4739-1541-9906-46E4294D2F70}"/>
              </a:ext>
            </a:extLst>
          </p:cNvPr>
          <p:cNvSpPr txBox="1"/>
          <p:nvPr/>
        </p:nvSpPr>
        <p:spPr>
          <a:xfrm>
            <a:off x="5860560" y="3027263"/>
            <a:ext cx="31425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ACID:</a:t>
            </a:r>
          </a:p>
          <a:p>
            <a:r>
              <a:rPr lang="en-US" dirty="0"/>
              <a:t>		a molecule or ion capable of donating a p________, or, alternatively capable of forming a covalent bond with an electron pair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2B979F-5125-4542-AC30-BFB2DA057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62" y="4238424"/>
            <a:ext cx="2219929" cy="13331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DDF6F9-E004-1A42-826A-0ED34C0422EB}"/>
              </a:ext>
            </a:extLst>
          </p:cNvPr>
          <p:cNvSpPr txBox="1"/>
          <p:nvPr/>
        </p:nvSpPr>
        <p:spPr>
          <a:xfrm>
            <a:off x="2585545" y="4238424"/>
            <a:ext cx="31425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SALT:</a:t>
            </a:r>
          </a:p>
          <a:p>
            <a:r>
              <a:rPr lang="en-US" dirty="0"/>
              <a:t>		a chemical compound consisting of an ionic assembly of cations and a_________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6458BA-41C9-8C4D-8CEA-7D8A239F0F03}"/>
              </a:ext>
            </a:extLst>
          </p:cNvPr>
          <p:cNvSpPr txBox="1"/>
          <p:nvPr/>
        </p:nvSpPr>
        <p:spPr>
          <a:xfrm>
            <a:off x="3130695" y="2357666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ixture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8D2A47-4E1F-3747-B45A-544DC5885073}"/>
              </a:ext>
            </a:extLst>
          </p:cNvPr>
          <p:cNvSpPr txBox="1"/>
          <p:nvPr/>
        </p:nvSpPr>
        <p:spPr>
          <a:xfrm>
            <a:off x="6171168" y="380032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roton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533788-EEBB-E046-9267-9C650F08627E}"/>
              </a:ext>
            </a:extLst>
          </p:cNvPr>
          <p:cNvSpPr txBox="1"/>
          <p:nvPr/>
        </p:nvSpPr>
        <p:spPr>
          <a:xfrm>
            <a:off x="4156841" y="5346420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nions</a:t>
            </a:r>
          </a:p>
        </p:txBody>
      </p:sp>
    </p:spTree>
    <p:extLst>
      <p:ext uri="{BB962C8B-B14F-4D97-AF65-F5344CB8AC3E}">
        <p14:creationId xmlns:p14="http://schemas.microsoft.com/office/powerpoint/2010/main" val="80207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3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731F-FA66-CF48-905F-36737A6E6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749" y="636580"/>
            <a:ext cx="8610600" cy="1293028"/>
          </a:xfrm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1BF03-5B1A-3D43-9B0B-60095D0DF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57" y="2057401"/>
            <a:ext cx="3768831" cy="11160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B3A305-FECB-BD41-B07C-26A36E93123B}"/>
              </a:ext>
            </a:extLst>
          </p:cNvPr>
          <p:cNvSpPr txBox="1"/>
          <p:nvPr/>
        </p:nvSpPr>
        <p:spPr>
          <a:xfrm>
            <a:off x="4246178" y="2057401"/>
            <a:ext cx="37688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FILTRATION:</a:t>
            </a:r>
          </a:p>
          <a:p>
            <a:r>
              <a:rPr lang="en-US" dirty="0"/>
              <a:t>			a physical, biological or chemical operation that separates solid matter and f__________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6D6F44-4CE9-2F47-AD50-B072F6FDD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85" y="3290335"/>
            <a:ext cx="1231674" cy="163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5F7FCD-A10A-D444-88C9-7BC92DD9CB79}"/>
              </a:ext>
            </a:extLst>
          </p:cNvPr>
          <p:cNvSpPr txBox="1"/>
          <p:nvPr/>
        </p:nvSpPr>
        <p:spPr>
          <a:xfrm>
            <a:off x="1349301" y="3649460"/>
            <a:ext cx="2679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COMBUSTION:</a:t>
            </a:r>
          </a:p>
          <a:p>
            <a:r>
              <a:rPr lang="en-US" dirty="0"/>
              <a:t>				the process of b_________ something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EDD487-6AB5-814A-B8C6-59CC3F4F0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4252" y="1878014"/>
            <a:ext cx="1562100" cy="1295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A709E3-D208-7946-860F-EC8F3B8F2AD2}"/>
              </a:ext>
            </a:extLst>
          </p:cNvPr>
          <p:cNvSpPr txBox="1"/>
          <p:nvPr/>
        </p:nvSpPr>
        <p:spPr>
          <a:xfrm>
            <a:off x="8623004" y="3429000"/>
            <a:ext cx="3349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DISTILLATION:</a:t>
            </a:r>
          </a:p>
          <a:p>
            <a:r>
              <a:rPr lang="en-US" dirty="0"/>
              <a:t>				the process of a s____________ the components or substances from a liquid mixture by using selective boiling and condensation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D98A33-60CC-D24A-B69C-0821B7541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178" y="3941683"/>
            <a:ext cx="1498600" cy="1346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EB2371-7635-6249-B7B9-A0BD8593E559}"/>
              </a:ext>
            </a:extLst>
          </p:cNvPr>
          <p:cNvSpPr txBox="1"/>
          <p:nvPr/>
        </p:nvSpPr>
        <p:spPr>
          <a:xfrm>
            <a:off x="5744777" y="3926458"/>
            <a:ext cx="27334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FRACTIONAL DISTILLATION:</a:t>
            </a:r>
          </a:p>
          <a:p>
            <a:r>
              <a:rPr lang="en-US" dirty="0"/>
              <a:t>				the separation of a mixture into its c___________ parts, or fractions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538A5C-7FFD-A344-88FD-D2DD69FBEEDD}"/>
              </a:ext>
            </a:extLst>
          </p:cNvPr>
          <p:cNvSpPr txBox="1"/>
          <p:nvPr/>
        </p:nvSpPr>
        <p:spPr>
          <a:xfrm>
            <a:off x="5733869" y="3149923"/>
            <a:ext cx="724262" cy="38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5D1717-6FC6-C049-8611-FA07B77E1235}"/>
              </a:ext>
            </a:extLst>
          </p:cNvPr>
          <p:cNvSpPr txBox="1"/>
          <p:nvPr/>
        </p:nvSpPr>
        <p:spPr>
          <a:xfrm>
            <a:off x="2770731" y="4219376"/>
            <a:ext cx="117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urning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503499-32DB-C446-8901-8ED5128D9168}"/>
              </a:ext>
            </a:extLst>
          </p:cNvPr>
          <p:cNvSpPr txBox="1"/>
          <p:nvPr/>
        </p:nvSpPr>
        <p:spPr>
          <a:xfrm>
            <a:off x="5962250" y="5275659"/>
            <a:ext cx="121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hemical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3C795E-94AC-6E4D-AB5A-80C4109A0E29}"/>
              </a:ext>
            </a:extLst>
          </p:cNvPr>
          <p:cNvSpPr txBox="1"/>
          <p:nvPr/>
        </p:nvSpPr>
        <p:spPr>
          <a:xfrm>
            <a:off x="9290867" y="3951794"/>
            <a:ext cx="1473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eparating</a:t>
            </a:r>
          </a:p>
        </p:txBody>
      </p:sp>
    </p:spTree>
    <p:extLst>
      <p:ext uri="{BB962C8B-B14F-4D97-AF65-F5344CB8AC3E}">
        <p14:creationId xmlns:p14="http://schemas.microsoft.com/office/powerpoint/2010/main" val="149902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3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DD5BC2-A8E7-4CAD-955A-3807355E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40B49E-0AAE-4F83-8B0A-EB7C41036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52009DA8-640E-4004-AA63-72884752D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nline Media 3" descr="GCSE Chemistry - Fractional Distillation and Simple Distillation #50">
            <a:hlinkClick r:id="" action="ppaction://media"/>
            <a:extLst>
              <a:ext uri="{FF2B5EF4-FFF2-40B4-BE49-F238E27FC236}">
                <a16:creationId xmlns:a16="http://schemas.microsoft.com/office/drawing/2014/main" id="{54C8B6D2-68DA-8B47-8149-8AEA6633C2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52446" y="873252"/>
            <a:ext cx="9087108" cy="5111496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18480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1863D-383D-984E-A063-2776592D5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GASES extinguish life? 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4E43D-46C5-384F-8BF5-167A75E62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1) Suffocation – The gas displaces oxygen and the body now starved of oxygen dies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US" sz="2800" dirty="0"/>
              <a:t>2) Poison – There are gases such as Cyanide gas HCN which are highly poisonous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US" sz="2800" dirty="0"/>
              <a:t>3) Explosion – Many gases are quite flammable and can explode quite destructively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US" sz="2800" dirty="0"/>
              <a:t>Fire extinguishers work by smothering the fire </a:t>
            </a:r>
            <a:endParaRPr lang="en-GB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427</Words>
  <Application>Microsoft Macintosh PowerPoint</Application>
  <PresentationFormat>Widescreen</PresentationFormat>
  <Paragraphs>76</Paragraphs>
  <Slides>14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Vapor Trail</vt:lpstr>
      <vt:lpstr>Chemistry</vt:lpstr>
      <vt:lpstr>Definitions</vt:lpstr>
      <vt:lpstr>Definitions</vt:lpstr>
      <vt:lpstr>DEFINITIONS</vt:lpstr>
      <vt:lpstr>PowerPoint Presentation</vt:lpstr>
      <vt:lpstr>definitions</vt:lpstr>
      <vt:lpstr>DEFINITIONS</vt:lpstr>
      <vt:lpstr>PowerPoint Presentation</vt:lpstr>
      <vt:lpstr>WHAT GASES extinguish life? HOW?</vt:lpstr>
      <vt:lpstr>Carbon monoxide</vt:lpstr>
      <vt:lpstr>States of matter</vt:lpstr>
      <vt:lpstr>PowerPoint Presentation</vt:lpstr>
      <vt:lpstr>Experiment time!</vt:lpstr>
      <vt:lpstr>Floating egg experiment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</dc:title>
  <dc:creator>Mphatso MOTO</dc:creator>
  <cp:lastModifiedBy>Mphatso MOTO</cp:lastModifiedBy>
  <cp:revision>3</cp:revision>
  <dcterms:created xsi:type="dcterms:W3CDTF">2020-05-31T09:29:01Z</dcterms:created>
  <dcterms:modified xsi:type="dcterms:W3CDTF">2020-05-31T11:01:43Z</dcterms:modified>
</cp:coreProperties>
</file>