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ink/ink2.xml" ContentType="application/inkml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8" r:id="rId3"/>
    <p:sldId id="257" r:id="rId4"/>
    <p:sldId id="273" r:id="rId5"/>
    <p:sldId id="274" r:id="rId6"/>
    <p:sldId id="259" r:id="rId7"/>
    <p:sldId id="266" r:id="rId8"/>
    <p:sldId id="275" r:id="rId9"/>
    <p:sldId id="260" r:id="rId10"/>
    <p:sldId id="267" r:id="rId11"/>
    <p:sldId id="276" r:id="rId12"/>
    <p:sldId id="277" r:id="rId13"/>
    <p:sldId id="278" r:id="rId14"/>
    <p:sldId id="279" r:id="rId15"/>
    <p:sldId id="280" r:id="rId16"/>
    <p:sldId id="281" r:id="rId17"/>
    <p:sldId id="261" r:id="rId18"/>
    <p:sldId id="268" r:id="rId19"/>
    <p:sldId id="262" r:id="rId20"/>
    <p:sldId id="269" r:id="rId21"/>
    <p:sldId id="263" r:id="rId22"/>
    <p:sldId id="270" r:id="rId23"/>
    <p:sldId id="264" r:id="rId24"/>
    <p:sldId id="271" r:id="rId25"/>
    <p:sldId id="265" r:id="rId26"/>
    <p:sldId id="272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72" autoAdjust="0"/>
    <p:restoredTop sz="94660"/>
  </p:normalViewPr>
  <p:slideViewPr>
    <p:cSldViewPr snapToGrid="0">
      <p:cViewPr varScale="1">
        <p:scale>
          <a:sx n="86" d="100"/>
          <a:sy n="86" d="100"/>
        </p:scale>
        <p:origin x="96" y="8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BFAE329-6168-44DD-ACC8-1E7BC73C6B0C}" type="doc">
      <dgm:prSet loTypeId="urn:microsoft.com/office/officeart/2005/8/layout/vList2" loCatId="list" qsTypeId="urn:microsoft.com/office/officeart/2005/8/quickstyle/simple1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7F39D139-CB42-490E-B415-1EE7FDD0D7BD}">
      <dgm:prSet/>
      <dgm:spPr/>
      <dgm:t>
        <a:bodyPr/>
        <a:lstStyle/>
        <a:p>
          <a:r>
            <a:rPr lang="en-US" b="1"/>
            <a:t>Prayer is our connection to God</a:t>
          </a:r>
          <a:endParaRPr lang="en-US"/>
        </a:p>
      </dgm:t>
    </dgm:pt>
    <dgm:pt modelId="{5E01AECC-3174-441A-BC82-20C80B4F6A94}" type="parTrans" cxnId="{C0D6333D-C94B-4710-977C-C0A47D464A61}">
      <dgm:prSet/>
      <dgm:spPr/>
      <dgm:t>
        <a:bodyPr/>
        <a:lstStyle/>
        <a:p>
          <a:endParaRPr lang="en-US"/>
        </a:p>
      </dgm:t>
    </dgm:pt>
    <dgm:pt modelId="{9C61838F-DDAD-4B69-B028-37EB55F3C1BB}" type="sibTrans" cxnId="{C0D6333D-C94B-4710-977C-C0A47D464A61}">
      <dgm:prSet/>
      <dgm:spPr/>
      <dgm:t>
        <a:bodyPr/>
        <a:lstStyle/>
        <a:p>
          <a:endParaRPr lang="en-US"/>
        </a:p>
      </dgm:t>
    </dgm:pt>
    <dgm:pt modelId="{FF436849-980A-4A7E-A2FC-53FE2B210CFD}">
      <dgm:prSet/>
      <dgm:spPr/>
      <dgm:t>
        <a:bodyPr/>
        <a:lstStyle/>
        <a:p>
          <a:r>
            <a:rPr lang="en-US" b="1"/>
            <a:t>Our communication with God</a:t>
          </a:r>
          <a:endParaRPr lang="en-US"/>
        </a:p>
      </dgm:t>
    </dgm:pt>
    <dgm:pt modelId="{C810D7FE-7607-43C3-891F-4FA04DC2269E}" type="parTrans" cxnId="{61BD71BA-3A07-4B0B-98A6-CA5662D0D225}">
      <dgm:prSet/>
      <dgm:spPr/>
      <dgm:t>
        <a:bodyPr/>
        <a:lstStyle/>
        <a:p>
          <a:endParaRPr lang="en-US"/>
        </a:p>
      </dgm:t>
    </dgm:pt>
    <dgm:pt modelId="{5B4276F0-FEE4-40DB-8FD1-E65DA8AD061D}" type="sibTrans" cxnId="{61BD71BA-3A07-4B0B-98A6-CA5662D0D225}">
      <dgm:prSet/>
      <dgm:spPr/>
      <dgm:t>
        <a:bodyPr/>
        <a:lstStyle/>
        <a:p>
          <a:endParaRPr lang="en-US"/>
        </a:p>
      </dgm:t>
    </dgm:pt>
    <dgm:pt modelId="{9337DE54-426D-48F4-A07B-D58A854C039C}">
      <dgm:prSet/>
      <dgm:spPr/>
      <dgm:t>
        <a:bodyPr/>
        <a:lstStyle/>
        <a:p>
          <a:r>
            <a:rPr lang="en-US" b="1"/>
            <a:t>How we praise and thank God </a:t>
          </a:r>
          <a:endParaRPr lang="en-US"/>
        </a:p>
      </dgm:t>
    </dgm:pt>
    <dgm:pt modelId="{C57A1388-DD32-4753-B660-53ADFE8E855D}" type="parTrans" cxnId="{4365A29E-898D-4154-B782-BE5BFB0C1418}">
      <dgm:prSet/>
      <dgm:spPr/>
      <dgm:t>
        <a:bodyPr/>
        <a:lstStyle/>
        <a:p>
          <a:endParaRPr lang="en-US"/>
        </a:p>
      </dgm:t>
    </dgm:pt>
    <dgm:pt modelId="{AA010476-E382-435A-8F13-60D40B615CC2}" type="sibTrans" cxnId="{4365A29E-898D-4154-B782-BE5BFB0C1418}">
      <dgm:prSet/>
      <dgm:spPr/>
      <dgm:t>
        <a:bodyPr/>
        <a:lstStyle/>
        <a:p>
          <a:endParaRPr lang="en-US"/>
        </a:p>
      </dgm:t>
    </dgm:pt>
    <dgm:pt modelId="{14555A11-EE11-41CC-B66B-D55EADB4B540}" type="pres">
      <dgm:prSet presAssocID="{9BFAE329-6168-44DD-ACC8-1E7BC73C6B0C}" presName="linear" presStyleCnt="0">
        <dgm:presLayoutVars>
          <dgm:animLvl val="lvl"/>
          <dgm:resizeHandles val="exact"/>
        </dgm:presLayoutVars>
      </dgm:prSet>
      <dgm:spPr/>
    </dgm:pt>
    <dgm:pt modelId="{D83E7F94-5194-4A14-9A9E-9A73414100AE}" type="pres">
      <dgm:prSet presAssocID="{7F39D139-CB42-490E-B415-1EE7FDD0D7BD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5CA4AD1E-AD66-48AA-93FD-FAC550B0DBE1}" type="pres">
      <dgm:prSet presAssocID="{9C61838F-DDAD-4B69-B028-37EB55F3C1BB}" presName="spacer" presStyleCnt="0"/>
      <dgm:spPr/>
    </dgm:pt>
    <dgm:pt modelId="{42682F76-6671-4289-A56A-83113231AADC}" type="pres">
      <dgm:prSet presAssocID="{FF436849-980A-4A7E-A2FC-53FE2B210CFD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817530B1-D58B-401B-9910-A3521F2E881D}" type="pres">
      <dgm:prSet presAssocID="{5B4276F0-FEE4-40DB-8FD1-E65DA8AD061D}" presName="spacer" presStyleCnt="0"/>
      <dgm:spPr/>
    </dgm:pt>
    <dgm:pt modelId="{FD67FB2C-E683-4F74-8CA7-C242650B1014}" type="pres">
      <dgm:prSet presAssocID="{9337DE54-426D-48F4-A07B-D58A854C039C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C0D6333D-C94B-4710-977C-C0A47D464A61}" srcId="{9BFAE329-6168-44DD-ACC8-1E7BC73C6B0C}" destId="{7F39D139-CB42-490E-B415-1EE7FDD0D7BD}" srcOrd="0" destOrd="0" parTransId="{5E01AECC-3174-441A-BC82-20C80B4F6A94}" sibTransId="{9C61838F-DDAD-4B69-B028-37EB55F3C1BB}"/>
    <dgm:cxn modelId="{EA631155-D2BA-4449-B2FB-27D624C81E64}" type="presOf" srcId="{9BFAE329-6168-44DD-ACC8-1E7BC73C6B0C}" destId="{14555A11-EE11-41CC-B66B-D55EADB4B540}" srcOrd="0" destOrd="0" presId="urn:microsoft.com/office/officeart/2005/8/layout/vList2"/>
    <dgm:cxn modelId="{1103A284-1DCA-4673-8358-7A2CC409BFF5}" type="presOf" srcId="{9337DE54-426D-48F4-A07B-D58A854C039C}" destId="{FD67FB2C-E683-4F74-8CA7-C242650B1014}" srcOrd="0" destOrd="0" presId="urn:microsoft.com/office/officeart/2005/8/layout/vList2"/>
    <dgm:cxn modelId="{4365A29E-898D-4154-B782-BE5BFB0C1418}" srcId="{9BFAE329-6168-44DD-ACC8-1E7BC73C6B0C}" destId="{9337DE54-426D-48F4-A07B-D58A854C039C}" srcOrd="2" destOrd="0" parTransId="{C57A1388-DD32-4753-B660-53ADFE8E855D}" sibTransId="{AA010476-E382-435A-8F13-60D40B615CC2}"/>
    <dgm:cxn modelId="{61BD71BA-3A07-4B0B-98A6-CA5662D0D225}" srcId="{9BFAE329-6168-44DD-ACC8-1E7BC73C6B0C}" destId="{FF436849-980A-4A7E-A2FC-53FE2B210CFD}" srcOrd="1" destOrd="0" parTransId="{C810D7FE-7607-43C3-891F-4FA04DC2269E}" sibTransId="{5B4276F0-FEE4-40DB-8FD1-E65DA8AD061D}"/>
    <dgm:cxn modelId="{C9B6B4DD-DFDA-4914-92A9-07D6D494E3EA}" type="presOf" srcId="{FF436849-980A-4A7E-A2FC-53FE2B210CFD}" destId="{42682F76-6671-4289-A56A-83113231AADC}" srcOrd="0" destOrd="0" presId="urn:microsoft.com/office/officeart/2005/8/layout/vList2"/>
    <dgm:cxn modelId="{6C1338E5-5AEA-4B67-A4BD-226158CED7C9}" type="presOf" srcId="{7F39D139-CB42-490E-B415-1EE7FDD0D7BD}" destId="{D83E7F94-5194-4A14-9A9E-9A73414100AE}" srcOrd="0" destOrd="0" presId="urn:microsoft.com/office/officeart/2005/8/layout/vList2"/>
    <dgm:cxn modelId="{477FE0A6-B9AD-4DE9-BF5A-EF29632C2D2B}" type="presParOf" srcId="{14555A11-EE11-41CC-B66B-D55EADB4B540}" destId="{D83E7F94-5194-4A14-9A9E-9A73414100AE}" srcOrd="0" destOrd="0" presId="urn:microsoft.com/office/officeart/2005/8/layout/vList2"/>
    <dgm:cxn modelId="{C764DC6A-9470-40BA-8CD0-D64AB9181FB9}" type="presParOf" srcId="{14555A11-EE11-41CC-B66B-D55EADB4B540}" destId="{5CA4AD1E-AD66-48AA-93FD-FAC550B0DBE1}" srcOrd="1" destOrd="0" presId="urn:microsoft.com/office/officeart/2005/8/layout/vList2"/>
    <dgm:cxn modelId="{80427AB4-5ACD-498D-843B-EB16376B8A0D}" type="presParOf" srcId="{14555A11-EE11-41CC-B66B-D55EADB4B540}" destId="{42682F76-6671-4289-A56A-83113231AADC}" srcOrd="2" destOrd="0" presId="urn:microsoft.com/office/officeart/2005/8/layout/vList2"/>
    <dgm:cxn modelId="{D329ED21-6D5C-4756-A4BB-B6B060EE7367}" type="presParOf" srcId="{14555A11-EE11-41CC-B66B-D55EADB4B540}" destId="{817530B1-D58B-401B-9910-A3521F2E881D}" srcOrd="3" destOrd="0" presId="urn:microsoft.com/office/officeart/2005/8/layout/vList2"/>
    <dgm:cxn modelId="{824D9CA7-0AA9-4EBB-929D-3CCA8665BF9D}" type="presParOf" srcId="{14555A11-EE11-41CC-B66B-D55EADB4B540}" destId="{FD67FB2C-E683-4F74-8CA7-C242650B1014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F3B5C03-1762-4C3D-B403-0C6873C0D496}" type="doc">
      <dgm:prSet loTypeId="urn:microsoft.com/office/officeart/2005/8/layout/vList2" loCatId="list" qsTypeId="urn:microsoft.com/office/officeart/2005/8/quickstyle/simple4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33B3D08E-0045-4100-B16F-A3B9FF6E2F93}">
      <dgm:prSet/>
      <dgm:spPr/>
      <dgm:t>
        <a:bodyPr/>
        <a:lstStyle/>
        <a:p>
          <a:r>
            <a:rPr lang="en-US" b="1"/>
            <a:t>Prayer is our lifeline</a:t>
          </a:r>
          <a:endParaRPr lang="en-US"/>
        </a:p>
      </dgm:t>
    </dgm:pt>
    <dgm:pt modelId="{44756917-38C6-4DF4-A406-0D30941C1195}" type="parTrans" cxnId="{53A2FDCF-6E06-4137-89FA-AEE22ED23AE3}">
      <dgm:prSet/>
      <dgm:spPr/>
      <dgm:t>
        <a:bodyPr/>
        <a:lstStyle/>
        <a:p>
          <a:endParaRPr lang="en-US"/>
        </a:p>
      </dgm:t>
    </dgm:pt>
    <dgm:pt modelId="{FECAFB47-9C20-4E0C-886D-1B1FE4294384}" type="sibTrans" cxnId="{53A2FDCF-6E06-4137-89FA-AEE22ED23AE3}">
      <dgm:prSet/>
      <dgm:spPr/>
      <dgm:t>
        <a:bodyPr/>
        <a:lstStyle/>
        <a:p>
          <a:endParaRPr lang="en-US"/>
        </a:p>
      </dgm:t>
    </dgm:pt>
    <dgm:pt modelId="{7E5DCCFF-4559-4803-B683-1E57647AE4A8}">
      <dgm:prSet/>
      <dgm:spPr/>
      <dgm:t>
        <a:bodyPr/>
        <a:lstStyle/>
        <a:p>
          <a:r>
            <a:rPr lang="en-US" b="1"/>
            <a:t>If we do not pray, our connection with God is not getting stronger</a:t>
          </a:r>
          <a:endParaRPr lang="en-US"/>
        </a:p>
      </dgm:t>
    </dgm:pt>
    <dgm:pt modelId="{4DEFB108-B9DA-42F9-A954-E31D06AAF5E6}" type="parTrans" cxnId="{027459E9-2421-4FB9-9802-2FD05D19262E}">
      <dgm:prSet/>
      <dgm:spPr/>
      <dgm:t>
        <a:bodyPr/>
        <a:lstStyle/>
        <a:p>
          <a:endParaRPr lang="en-US"/>
        </a:p>
      </dgm:t>
    </dgm:pt>
    <dgm:pt modelId="{CE640677-E53E-4836-8332-5CCC7CD2D3AC}" type="sibTrans" cxnId="{027459E9-2421-4FB9-9802-2FD05D19262E}">
      <dgm:prSet/>
      <dgm:spPr/>
      <dgm:t>
        <a:bodyPr/>
        <a:lstStyle/>
        <a:p>
          <a:endParaRPr lang="en-US"/>
        </a:p>
      </dgm:t>
    </dgm:pt>
    <dgm:pt modelId="{EE7F2738-7DF2-4111-9F61-B8022FCF3751}" type="pres">
      <dgm:prSet presAssocID="{CF3B5C03-1762-4C3D-B403-0C6873C0D496}" presName="linear" presStyleCnt="0">
        <dgm:presLayoutVars>
          <dgm:animLvl val="lvl"/>
          <dgm:resizeHandles val="exact"/>
        </dgm:presLayoutVars>
      </dgm:prSet>
      <dgm:spPr/>
    </dgm:pt>
    <dgm:pt modelId="{32B1F1AF-94B3-4B2D-9714-B2AB20046742}" type="pres">
      <dgm:prSet presAssocID="{33B3D08E-0045-4100-B16F-A3B9FF6E2F93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664765D5-6DAD-4688-A86D-32B496479619}" type="pres">
      <dgm:prSet presAssocID="{FECAFB47-9C20-4E0C-886D-1B1FE4294384}" presName="spacer" presStyleCnt="0"/>
      <dgm:spPr/>
    </dgm:pt>
    <dgm:pt modelId="{7D480B03-5BA3-4559-851E-B849563AFB95}" type="pres">
      <dgm:prSet presAssocID="{7E5DCCFF-4559-4803-B683-1E57647AE4A8}" presName="parentText" presStyleLbl="node1" presStyleIdx="1" presStyleCnt="2">
        <dgm:presLayoutVars>
          <dgm:chMax val="0"/>
          <dgm:bulletEnabled val="1"/>
        </dgm:presLayoutVars>
      </dgm:prSet>
      <dgm:spPr/>
    </dgm:pt>
  </dgm:ptLst>
  <dgm:cxnLst>
    <dgm:cxn modelId="{7A8E3561-A2F9-4362-B471-05BD8A157472}" type="presOf" srcId="{7E5DCCFF-4559-4803-B683-1E57647AE4A8}" destId="{7D480B03-5BA3-4559-851E-B849563AFB95}" srcOrd="0" destOrd="0" presId="urn:microsoft.com/office/officeart/2005/8/layout/vList2"/>
    <dgm:cxn modelId="{53A2FDCF-6E06-4137-89FA-AEE22ED23AE3}" srcId="{CF3B5C03-1762-4C3D-B403-0C6873C0D496}" destId="{33B3D08E-0045-4100-B16F-A3B9FF6E2F93}" srcOrd="0" destOrd="0" parTransId="{44756917-38C6-4DF4-A406-0D30941C1195}" sibTransId="{FECAFB47-9C20-4E0C-886D-1B1FE4294384}"/>
    <dgm:cxn modelId="{027459E9-2421-4FB9-9802-2FD05D19262E}" srcId="{CF3B5C03-1762-4C3D-B403-0C6873C0D496}" destId="{7E5DCCFF-4559-4803-B683-1E57647AE4A8}" srcOrd="1" destOrd="0" parTransId="{4DEFB108-B9DA-42F9-A954-E31D06AAF5E6}" sibTransId="{CE640677-E53E-4836-8332-5CCC7CD2D3AC}"/>
    <dgm:cxn modelId="{23F983F5-5220-4E38-BB0C-3EF2BD0A567D}" type="presOf" srcId="{CF3B5C03-1762-4C3D-B403-0C6873C0D496}" destId="{EE7F2738-7DF2-4111-9F61-B8022FCF3751}" srcOrd="0" destOrd="0" presId="urn:microsoft.com/office/officeart/2005/8/layout/vList2"/>
    <dgm:cxn modelId="{72D1BAFC-5828-4209-9690-375590296C77}" type="presOf" srcId="{33B3D08E-0045-4100-B16F-A3B9FF6E2F93}" destId="{32B1F1AF-94B3-4B2D-9714-B2AB20046742}" srcOrd="0" destOrd="0" presId="urn:microsoft.com/office/officeart/2005/8/layout/vList2"/>
    <dgm:cxn modelId="{63C37CD6-D0EA-462F-9DBC-BBE4A4B7B847}" type="presParOf" srcId="{EE7F2738-7DF2-4111-9F61-B8022FCF3751}" destId="{32B1F1AF-94B3-4B2D-9714-B2AB20046742}" srcOrd="0" destOrd="0" presId="urn:microsoft.com/office/officeart/2005/8/layout/vList2"/>
    <dgm:cxn modelId="{111F254D-AB11-4EED-A906-D2E734499E26}" type="presParOf" srcId="{EE7F2738-7DF2-4111-9F61-B8022FCF3751}" destId="{664765D5-6DAD-4688-A86D-32B496479619}" srcOrd="1" destOrd="0" presId="urn:microsoft.com/office/officeart/2005/8/layout/vList2"/>
    <dgm:cxn modelId="{5D0EB5C3-6065-41E9-80CB-0F3FB83D6302}" type="presParOf" srcId="{EE7F2738-7DF2-4111-9F61-B8022FCF3751}" destId="{7D480B03-5BA3-4559-851E-B849563AFB95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2B7B44B-F633-4B4E-A154-02ACBBC030FA}" type="doc">
      <dgm:prSet loTypeId="urn:microsoft.com/office/officeart/2016/7/layout/VerticalDownArrowProcess" loCatId="process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4E79CDED-1639-4F70-9870-79C7046480CD}">
      <dgm:prSet/>
      <dgm:spPr/>
      <dgm:t>
        <a:bodyPr/>
        <a:lstStyle/>
        <a:p>
          <a:r>
            <a:rPr lang="en-US"/>
            <a:t>Read/ listen</a:t>
          </a:r>
        </a:p>
      </dgm:t>
    </dgm:pt>
    <dgm:pt modelId="{2FEE9B8A-E988-414D-80D8-A1AD7027C5B1}" type="parTrans" cxnId="{C88DF554-5C36-4344-B533-4E2D1651D8BF}">
      <dgm:prSet/>
      <dgm:spPr/>
      <dgm:t>
        <a:bodyPr/>
        <a:lstStyle/>
        <a:p>
          <a:endParaRPr lang="en-US"/>
        </a:p>
      </dgm:t>
    </dgm:pt>
    <dgm:pt modelId="{2ED624C7-5C0E-4C21-A0C8-6876057CE544}" type="sibTrans" cxnId="{C88DF554-5C36-4344-B533-4E2D1651D8BF}">
      <dgm:prSet/>
      <dgm:spPr/>
      <dgm:t>
        <a:bodyPr/>
        <a:lstStyle/>
        <a:p>
          <a:endParaRPr lang="en-US"/>
        </a:p>
      </dgm:t>
    </dgm:pt>
    <dgm:pt modelId="{DB0985DD-100F-4543-98A0-4F7EE2607A94}">
      <dgm:prSet/>
      <dgm:spPr/>
      <dgm:t>
        <a:bodyPr/>
        <a:lstStyle/>
        <a:p>
          <a:r>
            <a:rPr lang="en-US"/>
            <a:t>Read/ listen to each prayer </a:t>
          </a:r>
        </a:p>
      </dgm:t>
    </dgm:pt>
    <dgm:pt modelId="{D2DF6B08-F0B1-4241-A0F9-9D882054AE99}" type="parTrans" cxnId="{E4287021-5050-42FE-AACA-4B253B3EC572}">
      <dgm:prSet/>
      <dgm:spPr/>
      <dgm:t>
        <a:bodyPr/>
        <a:lstStyle/>
        <a:p>
          <a:endParaRPr lang="en-US"/>
        </a:p>
      </dgm:t>
    </dgm:pt>
    <dgm:pt modelId="{AF6B4598-3682-4102-A53B-E369C2CE3C4D}" type="sibTrans" cxnId="{E4287021-5050-42FE-AACA-4B253B3EC572}">
      <dgm:prSet/>
      <dgm:spPr/>
      <dgm:t>
        <a:bodyPr/>
        <a:lstStyle/>
        <a:p>
          <a:endParaRPr lang="en-US"/>
        </a:p>
      </dgm:t>
    </dgm:pt>
    <dgm:pt modelId="{B63F1006-C573-4A7E-A009-9884908DCEB1}">
      <dgm:prSet/>
      <dgm:spPr/>
      <dgm:t>
        <a:bodyPr/>
        <a:lstStyle/>
        <a:p>
          <a:r>
            <a:rPr lang="en-US"/>
            <a:t>Discover</a:t>
          </a:r>
        </a:p>
      </dgm:t>
    </dgm:pt>
    <dgm:pt modelId="{CAAEC84A-F39F-4133-82AA-4EE39C236334}" type="parTrans" cxnId="{D2A6826E-5382-46CE-BE0A-E64FDB22A200}">
      <dgm:prSet/>
      <dgm:spPr/>
      <dgm:t>
        <a:bodyPr/>
        <a:lstStyle/>
        <a:p>
          <a:endParaRPr lang="en-US"/>
        </a:p>
      </dgm:t>
    </dgm:pt>
    <dgm:pt modelId="{E185991D-D422-42ED-89E1-97E7BC3C5427}" type="sibTrans" cxnId="{D2A6826E-5382-46CE-BE0A-E64FDB22A200}">
      <dgm:prSet/>
      <dgm:spPr/>
      <dgm:t>
        <a:bodyPr/>
        <a:lstStyle/>
        <a:p>
          <a:endParaRPr lang="en-US"/>
        </a:p>
      </dgm:t>
    </dgm:pt>
    <dgm:pt modelId="{50AA5FBC-14D0-41DA-8751-6B86CACC6291}">
      <dgm:prSet/>
      <dgm:spPr/>
      <dgm:t>
        <a:bodyPr/>
        <a:lstStyle/>
        <a:p>
          <a:r>
            <a:rPr lang="en-US"/>
            <a:t>Discover who prayed, what they prayed for, and why they prayed</a:t>
          </a:r>
        </a:p>
      </dgm:t>
    </dgm:pt>
    <dgm:pt modelId="{981CA4DB-AC5F-4F35-ABA8-A93F55E7B606}" type="parTrans" cxnId="{7B365314-1FFB-49C7-B5FD-DF96D58F20C6}">
      <dgm:prSet/>
      <dgm:spPr/>
      <dgm:t>
        <a:bodyPr/>
        <a:lstStyle/>
        <a:p>
          <a:endParaRPr lang="en-US"/>
        </a:p>
      </dgm:t>
    </dgm:pt>
    <dgm:pt modelId="{3C389925-8FDF-4E4E-B1B4-4E9292951B7A}" type="sibTrans" cxnId="{7B365314-1FFB-49C7-B5FD-DF96D58F20C6}">
      <dgm:prSet/>
      <dgm:spPr/>
      <dgm:t>
        <a:bodyPr/>
        <a:lstStyle/>
        <a:p>
          <a:endParaRPr lang="en-US"/>
        </a:p>
      </dgm:t>
    </dgm:pt>
    <dgm:pt modelId="{E7076588-3FF2-4ED6-B22E-DEF3D99B5CEC}">
      <dgm:prSet/>
      <dgm:spPr/>
      <dgm:t>
        <a:bodyPr/>
        <a:lstStyle/>
        <a:p>
          <a:r>
            <a:rPr lang="en-US"/>
            <a:t>Discover</a:t>
          </a:r>
        </a:p>
      </dgm:t>
    </dgm:pt>
    <dgm:pt modelId="{03EA7D31-C0A4-42AD-8C92-E6D327BB89BC}" type="parTrans" cxnId="{40E97E1D-2329-424A-866C-CF809033FA06}">
      <dgm:prSet/>
      <dgm:spPr/>
      <dgm:t>
        <a:bodyPr/>
        <a:lstStyle/>
        <a:p>
          <a:endParaRPr lang="en-US"/>
        </a:p>
      </dgm:t>
    </dgm:pt>
    <dgm:pt modelId="{B137659E-CD30-4EF7-95B4-44BE37580AF5}" type="sibTrans" cxnId="{40E97E1D-2329-424A-866C-CF809033FA06}">
      <dgm:prSet/>
      <dgm:spPr/>
      <dgm:t>
        <a:bodyPr/>
        <a:lstStyle/>
        <a:p>
          <a:endParaRPr lang="en-US"/>
        </a:p>
      </dgm:t>
    </dgm:pt>
    <dgm:pt modelId="{08915729-FE57-4EBF-A183-974BD159C2E8}">
      <dgm:prSet/>
      <dgm:spPr/>
      <dgm:t>
        <a:bodyPr/>
        <a:lstStyle/>
        <a:p>
          <a:r>
            <a:rPr lang="en-US"/>
            <a:t>Discover the result of each prayer</a:t>
          </a:r>
        </a:p>
      </dgm:t>
    </dgm:pt>
    <dgm:pt modelId="{EF23245C-48A1-48BA-A3D0-83B06DEC49BB}" type="parTrans" cxnId="{752821E8-CE7A-4C25-8C7C-9CA8961BA0C6}">
      <dgm:prSet/>
      <dgm:spPr/>
      <dgm:t>
        <a:bodyPr/>
        <a:lstStyle/>
        <a:p>
          <a:endParaRPr lang="en-US"/>
        </a:p>
      </dgm:t>
    </dgm:pt>
    <dgm:pt modelId="{B38D8187-1F35-47FD-A8CC-7027A45514F9}" type="sibTrans" cxnId="{752821E8-CE7A-4C25-8C7C-9CA8961BA0C6}">
      <dgm:prSet/>
      <dgm:spPr/>
      <dgm:t>
        <a:bodyPr/>
        <a:lstStyle/>
        <a:p>
          <a:endParaRPr lang="en-US"/>
        </a:p>
      </dgm:t>
    </dgm:pt>
    <dgm:pt modelId="{502AC349-BAD8-426A-8360-D4990171811C}" type="pres">
      <dgm:prSet presAssocID="{B2B7B44B-F633-4B4E-A154-02ACBBC030FA}" presName="Name0" presStyleCnt="0">
        <dgm:presLayoutVars>
          <dgm:dir/>
          <dgm:animLvl val="lvl"/>
          <dgm:resizeHandles val="exact"/>
        </dgm:presLayoutVars>
      </dgm:prSet>
      <dgm:spPr/>
    </dgm:pt>
    <dgm:pt modelId="{4BD5E52C-FA40-4CAA-85C9-3089C4159200}" type="pres">
      <dgm:prSet presAssocID="{E7076588-3FF2-4ED6-B22E-DEF3D99B5CEC}" presName="boxAndChildren" presStyleCnt="0"/>
      <dgm:spPr/>
    </dgm:pt>
    <dgm:pt modelId="{5C34006C-9D53-4EDC-84D5-63438BC81ABD}" type="pres">
      <dgm:prSet presAssocID="{E7076588-3FF2-4ED6-B22E-DEF3D99B5CEC}" presName="parentTextBox" presStyleLbl="alignNode1" presStyleIdx="0" presStyleCnt="3"/>
      <dgm:spPr/>
    </dgm:pt>
    <dgm:pt modelId="{51C92ADD-2FD3-4086-A4F0-C603A2CB42C8}" type="pres">
      <dgm:prSet presAssocID="{E7076588-3FF2-4ED6-B22E-DEF3D99B5CEC}" presName="descendantBox" presStyleLbl="bgAccFollowNode1" presStyleIdx="0" presStyleCnt="3"/>
      <dgm:spPr/>
    </dgm:pt>
    <dgm:pt modelId="{911CC5DA-4F11-4C80-BE7C-CA231E126A95}" type="pres">
      <dgm:prSet presAssocID="{E185991D-D422-42ED-89E1-97E7BC3C5427}" presName="sp" presStyleCnt="0"/>
      <dgm:spPr/>
    </dgm:pt>
    <dgm:pt modelId="{A0AA3FED-3616-4B78-9F38-16A7B605202B}" type="pres">
      <dgm:prSet presAssocID="{B63F1006-C573-4A7E-A009-9884908DCEB1}" presName="arrowAndChildren" presStyleCnt="0"/>
      <dgm:spPr/>
    </dgm:pt>
    <dgm:pt modelId="{29390FC7-1C21-4228-8A87-B2EC6256AD5F}" type="pres">
      <dgm:prSet presAssocID="{B63F1006-C573-4A7E-A009-9884908DCEB1}" presName="parentTextArrow" presStyleLbl="node1" presStyleIdx="0" presStyleCnt="0"/>
      <dgm:spPr/>
    </dgm:pt>
    <dgm:pt modelId="{001E2070-A5D6-4BC3-99FE-C1F8EF28E0E3}" type="pres">
      <dgm:prSet presAssocID="{B63F1006-C573-4A7E-A009-9884908DCEB1}" presName="arrow" presStyleLbl="alignNode1" presStyleIdx="1" presStyleCnt="3"/>
      <dgm:spPr/>
    </dgm:pt>
    <dgm:pt modelId="{08E8699F-5C04-4E94-B659-06F6977119FA}" type="pres">
      <dgm:prSet presAssocID="{B63F1006-C573-4A7E-A009-9884908DCEB1}" presName="descendantArrow" presStyleLbl="bgAccFollowNode1" presStyleIdx="1" presStyleCnt="3"/>
      <dgm:spPr/>
    </dgm:pt>
    <dgm:pt modelId="{E568731C-76D0-458D-B595-A00ED1167F9E}" type="pres">
      <dgm:prSet presAssocID="{2ED624C7-5C0E-4C21-A0C8-6876057CE544}" presName="sp" presStyleCnt="0"/>
      <dgm:spPr/>
    </dgm:pt>
    <dgm:pt modelId="{98858430-0D9B-4E21-9DD5-6ABC59267EA0}" type="pres">
      <dgm:prSet presAssocID="{4E79CDED-1639-4F70-9870-79C7046480CD}" presName="arrowAndChildren" presStyleCnt="0"/>
      <dgm:spPr/>
    </dgm:pt>
    <dgm:pt modelId="{4B3C0AA3-3FD9-4966-9417-D9A1B182B878}" type="pres">
      <dgm:prSet presAssocID="{4E79CDED-1639-4F70-9870-79C7046480CD}" presName="parentTextArrow" presStyleLbl="node1" presStyleIdx="0" presStyleCnt="0"/>
      <dgm:spPr/>
    </dgm:pt>
    <dgm:pt modelId="{3A35DCE3-164F-4F29-B614-2329C24CDA60}" type="pres">
      <dgm:prSet presAssocID="{4E79CDED-1639-4F70-9870-79C7046480CD}" presName="arrow" presStyleLbl="alignNode1" presStyleIdx="2" presStyleCnt="3"/>
      <dgm:spPr/>
    </dgm:pt>
    <dgm:pt modelId="{93AAF90E-8065-429F-833D-0C6B813703E8}" type="pres">
      <dgm:prSet presAssocID="{4E79CDED-1639-4F70-9870-79C7046480CD}" presName="descendantArrow" presStyleLbl="bgAccFollowNode1" presStyleIdx="2" presStyleCnt="3"/>
      <dgm:spPr/>
    </dgm:pt>
  </dgm:ptLst>
  <dgm:cxnLst>
    <dgm:cxn modelId="{4C35E510-49B4-4A9F-A3CC-8E31F10C3C34}" type="presOf" srcId="{E7076588-3FF2-4ED6-B22E-DEF3D99B5CEC}" destId="{5C34006C-9D53-4EDC-84D5-63438BC81ABD}" srcOrd="0" destOrd="0" presId="urn:microsoft.com/office/officeart/2016/7/layout/VerticalDownArrowProcess"/>
    <dgm:cxn modelId="{7B365314-1FFB-49C7-B5FD-DF96D58F20C6}" srcId="{B63F1006-C573-4A7E-A009-9884908DCEB1}" destId="{50AA5FBC-14D0-41DA-8751-6B86CACC6291}" srcOrd="0" destOrd="0" parTransId="{981CA4DB-AC5F-4F35-ABA8-A93F55E7B606}" sibTransId="{3C389925-8FDF-4E4E-B1B4-4E9292951B7A}"/>
    <dgm:cxn modelId="{40E97E1D-2329-424A-866C-CF809033FA06}" srcId="{B2B7B44B-F633-4B4E-A154-02ACBBC030FA}" destId="{E7076588-3FF2-4ED6-B22E-DEF3D99B5CEC}" srcOrd="2" destOrd="0" parTransId="{03EA7D31-C0A4-42AD-8C92-E6D327BB89BC}" sibTransId="{B137659E-CD30-4EF7-95B4-44BE37580AF5}"/>
    <dgm:cxn modelId="{E4287021-5050-42FE-AACA-4B253B3EC572}" srcId="{4E79CDED-1639-4F70-9870-79C7046480CD}" destId="{DB0985DD-100F-4543-98A0-4F7EE2607A94}" srcOrd="0" destOrd="0" parTransId="{D2DF6B08-F0B1-4241-A0F9-9D882054AE99}" sibTransId="{AF6B4598-3682-4102-A53B-E369C2CE3C4D}"/>
    <dgm:cxn modelId="{17122722-FF68-4AFE-8A50-D4BC39298C6E}" type="presOf" srcId="{4E79CDED-1639-4F70-9870-79C7046480CD}" destId="{3A35DCE3-164F-4F29-B614-2329C24CDA60}" srcOrd="1" destOrd="0" presId="urn:microsoft.com/office/officeart/2016/7/layout/VerticalDownArrowProcess"/>
    <dgm:cxn modelId="{7F71723E-75BD-4575-941F-1A94DD9089D8}" type="presOf" srcId="{50AA5FBC-14D0-41DA-8751-6B86CACC6291}" destId="{08E8699F-5C04-4E94-B659-06F6977119FA}" srcOrd="0" destOrd="0" presId="urn:microsoft.com/office/officeart/2016/7/layout/VerticalDownArrowProcess"/>
    <dgm:cxn modelId="{C88DF554-5C36-4344-B533-4E2D1651D8BF}" srcId="{B2B7B44B-F633-4B4E-A154-02ACBBC030FA}" destId="{4E79CDED-1639-4F70-9870-79C7046480CD}" srcOrd="0" destOrd="0" parTransId="{2FEE9B8A-E988-414D-80D8-A1AD7027C5B1}" sibTransId="{2ED624C7-5C0E-4C21-A0C8-6876057CE544}"/>
    <dgm:cxn modelId="{36DA7C56-7589-4062-AD36-8984CF6DD031}" type="presOf" srcId="{08915729-FE57-4EBF-A183-974BD159C2E8}" destId="{51C92ADD-2FD3-4086-A4F0-C603A2CB42C8}" srcOrd="0" destOrd="0" presId="urn:microsoft.com/office/officeart/2016/7/layout/VerticalDownArrowProcess"/>
    <dgm:cxn modelId="{D2A6826E-5382-46CE-BE0A-E64FDB22A200}" srcId="{B2B7B44B-F633-4B4E-A154-02ACBBC030FA}" destId="{B63F1006-C573-4A7E-A009-9884908DCEB1}" srcOrd="1" destOrd="0" parTransId="{CAAEC84A-F39F-4133-82AA-4EE39C236334}" sibTransId="{E185991D-D422-42ED-89E1-97E7BC3C5427}"/>
    <dgm:cxn modelId="{1C291590-F77B-4613-8004-0E09E07EF41A}" type="presOf" srcId="{B63F1006-C573-4A7E-A009-9884908DCEB1}" destId="{001E2070-A5D6-4BC3-99FE-C1F8EF28E0E3}" srcOrd="1" destOrd="0" presId="urn:microsoft.com/office/officeart/2016/7/layout/VerticalDownArrowProcess"/>
    <dgm:cxn modelId="{DABC9FA2-B553-4D7B-859C-52B3FE6A28ED}" type="presOf" srcId="{DB0985DD-100F-4543-98A0-4F7EE2607A94}" destId="{93AAF90E-8065-429F-833D-0C6B813703E8}" srcOrd="0" destOrd="0" presId="urn:microsoft.com/office/officeart/2016/7/layout/VerticalDownArrowProcess"/>
    <dgm:cxn modelId="{1B51EEBC-C718-42A3-9A59-A2FED1CC8013}" type="presOf" srcId="{B63F1006-C573-4A7E-A009-9884908DCEB1}" destId="{29390FC7-1C21-4228-8A87-B2EC6256AD5F}" srcOrd="0" destOrd="0" presId="urn:microsoft.com/office/officeart/2016/7/layout/VerticalDownArrowProcess"/>
    <dgm:cxn modelId="{ABBB45CA-7192-4199-A620-5B1408EFE6B8}" type="presOf" srcId="{B2B7B44B-F633-4B4E-A154-02ACBBC030FA}" destId="{502AC349-BAD8-426A-8360-D4990171811C}" srcOrd="0" destOrd="0" presId="urn:microsoft.com/office/officeart/2016/7/layout/VerticalDownArrowProcess"/>
    <dgm:cxn modelId="{752821E8-CE7A-4C25-8C7C-9CA8961BA0C6}" srcId="{E7076588-3FF2-4ED6-B22E-DEF3D99B5CEC}" destId="{08915729-FE57-4EBF-A183-974BD159C2E8}" srcOrd="0" destOrd="0" parTransId="{EF23245C-48A1-48BA-A3D0-83B06DEC49BB}" sibTransId="{B38D8187-1F35-47FD-A8CC-7027A45514F9}"/>
    <dgm:cxn modelId="{BDF24BEF-541B-4957-B6D3-84E2F5D01EB3}" type="presOf" srcId="{4E79CDED-1639-4F70-9870-79C7046480CD}" destId="{4B3C0AA3-3FD9-4966-9417-D9A1B182B878}" srcOrd="0" destOrd="0" presId="urn:microsoft.com/office/officeart/2016/7/layout/VerticalDownArrowProcess"/>
    <dgm:cxn modelId="{D65562C9-6F4F-48A0-AD09-70E4B592C349}" type="presParOf" srcId="{502AC349-BAD8-426A-8360-D4990171811C}" destId="{4BD5E52C-FA40-4CAA-85C9-3089C4159200}" srcOrd="0" destOrd="0" presId="urn:microsoft.com/office/officeart/2016/7/layout/VerticalDownArrowProcess"/>
    <dgm:cxn modelId="{CDB204E8-67F4-4E40-8090-DF20A7E0884A}" type="presParOf" srcId="{4BD5E52C-FA40-4CAA-85C9-3089C4159200}" destId="{5C34006C-9D53-4EDC-84D5-63438BC81ABD}" srcOrd="0" destOrd="0" presId="urn:microsoft.com/office/officeart/2016/7/layout/VerticalDownArrowProcess"/>
    <dgm:cxn modelId="{3F18A936-5923-4A60-8D45-2CAE18926100}" type="presParOf" srcId="{4BD5E52C-FA40-4CAA-85C9-3089C4159200}" destId="{51C92ADD-2FD3-4086-A4F0-C603A2CB42C8}" srcOrd="1" destOrd="0" presId="urn:microsoft.com/office/officeart/2016/7/layout/VerticalDownArrowProcess"/>
    <dgm:cxn modelId="{4DADF728-0FB5-4A1B-8B3B-A7335A3C848F}" type="presParOf" srcId="{502AC349-BAD8-426A-8360-D4990171811C}" destId="{911CC5DA-4F11-4C80-BE7C-CA231E126A95}" srcOrd="1" destOrd="0" presId="urn:microsoft.com/office/officeart/2016/7/layout/VerticalDownArrowProcess"/>
    <dgm:cxn modelId="{96BCF90E-DF20-46EB-A252-06CDAE665B2F}" type="presParOf" srcId="{502AC349-BAD8-426A-8360-D4990171811C}" destId="{A0AA3FED-3616-4B78-9F38-16A7B605202B}" srcOrd="2" destOrd="0" presId="urn:microsoft.com/office/officeart/2016/7/layout/VerticalDownArrowProcess"/>
    <dgm:cxn modelId="{3B4544A6-1629-41DA-BD90-7F70C523A9CE}" type="presParOf" srcId="{A0AA3FED-3616-4B78-9F38-16A7B605202B}" destId="{29390FC7-1C21-4228-8A87-B2EC6256AD5F}" srcOrd="0" destOrd="0" presId="urn:microsoft.com/office/officeart/2016/7/layout/VerticalDownArrowProcess"/>
    <dgm:cxn modelId="{6827DBB1-D85D-4EB2-AFF0-DD40175714ED}" type="presParOf" srcId="{A0AA3FED-3616-4B78-9F38-16A7B605202B}" destId="{001E2070-A5D6-4BC3-99FE-C1F8EF28E0E3}" srcOrd="1" destOrd="0" presId="urn:microsoft.com/office/officeart/2016/7/layout/VerticalDownArrowProcess"/>
    <dgm:cxn modelId="{DC48D7BB-E8C7-482A-B1A3-CF1AE52725C0}" type="presParOf" srcId="{A0AA3FED-3616-4B78-9F38-16A7B605202B}" destId="{08E8699F-5C04-4E94-B659-06F6977119FA}" srcOrd="2" destOrd="0" presId="urn:microsoft.com/office/officeart/2016/7/layout/VerticalDownArrowProcess"/>
    <dgm:cxn modelId="{FF7CDE1F-3FD5-4756-9FE0-6C7E49A6E516}" type="presParOf" srcId="{502AC349-BAD8-426A-8360-D4990171811C}" destId="{E568731C-76D0-458D-B595-A00ED1167F9E}" srcOrd="3" destOrd="0" presId="urn:microsoft.com/office/officeart/2016/7/layout/VerticalDownArrowProcess"/>
    <dgm:cxn modelId="{75FD2208-001D-48FF-B3B3-AACE18A2B447}" type="presParOf" srcId="{502AC349-BAD8-426A-8360-D4990171811C}" destId="{98858430-0D9B-4E21-9DD5-6ABC59267EA0}" srcOrd="4" destOrd="0" presId="urn:microsoft.com/office/officeart/2016/7/layout/VerticalDownArrowProcess"/>
    <dgm:cxn modelId="{4333F479-A9B8-4FCA-993B-9C988AF4500B}" type="presParOf" srcId="{98858430-0D9B-4E21-9DD5-6ABC59267EA0}" destId="{4B3C0AA3-3FD9-4966-9417-D9A1B182B878}" srcOrd="0" destOrd="0" presId="urn:microsoft.com/office/officeart/2016/7/layout/VerticalDownArrowProcess"/>
    <dgm:cxn modelId="{17FB06D0-B29C-48D1-9F49-1F0EA65F6E18}" type="presParOf" srcId="{98858430-0D9B-4E21-9DD5-6ABC59267EA0}" destId="{3A35DCE3-164F-4F29-B614-2329C24CDA60}" srcOrd="1" destOrd="0" presId="urn:microsoft.com/office/officeart/2016/7/layout/VerticalDownArrowProcess"/>
    <dgm:cxn modelId="{AD1D1309-9AE8-4525-8DDE-73412099AE6D}" type="presParOf" srcId="{98858430-0D9B-4E21-9DD5-6ABC59267EA0}" destId="{93AAF90E-8065-429F-833D-0C6B813703E8}" srcOrd="2" destOrd="0" presId="urn:microsoft.com/office/officeart/2016/7/layout/VerticalDownArrow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FEF07CD-7819-4BE0-AAB9-D16B73F9EC1E}" type="doc">
      <dgm:prSet loTypeId="urn:microsoft.com/office/officeart/2005/8/layout/default" loCatId="list" qsTypeId="urn:microsoft.com/office/officeart/2005/8/quickstyle/simple1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AD707DEE-EB60-40C8-8573-B31228312F08}">
      <dgm:prSet/>
      <dgm:spPr/>
      <dgm:t>
        <a:bodyPr/>
        <a:lstStyle/>
        <a:p>
          <a:r>
            <a:rPr lang="en-US" b="1"/>
            <a:t>ADORATION </a:t>
          </a:r>
          <a:endParaRPr lang="en-US"/>
        </a:p>
      </dgm:t>
    </dgm:pt>
    <dgm:pt modelId="{51B99D97-44D1-4AB3-AC3B-9BC7824A87A4}" type="parTrans" cxnId="{E17C8E34-332E-4DBE-B6FB-D070B40F909D}">
      <dgm:prSet/>
      <dgm:spPr/>
      <dgm:t>
        <a:bodyPr/>
        <a:lstStyle/>
        <a:p>
          <a:endParaRPr lang="en-US"/>
        </a:p>
      </dgm:t>
    </dgm:pt>
    <dgm:pt modelId="{42943657-BC36-4020-B047-F2D928325ABD}" type="sibTrans" cxnId="{E17C8E34-332E-4DBE-B6FB-D070B40F909D}">
      <dgm:prSet/>
      <dgm:spPr/>
      <dgm:t>
        <a:bodyPr/>
        <a:lstStyle/>
        <a:p>
          <a:endParaRPr lang="en-US"/>
        </a:p>
      </dgm:t>
    </dgm:pt>
    <dgm:pt modelId="{1F2B936F-84DC-480F-9266-8BF27F26E260}">
      <dgm:prSet/>
      <dgm:spPr/>
      <dgm:t>
        <a:bodyPr/>
        <a:lstStyle/>
        <a:p>
          <a:r>
            <a:rPr lang="en-US" b="1"/>
            <a:t>Jude - "to the only wise God our Saviour, be glory and majesty, dominion and power, both now and forever, Amen</a:t>
          </a:r>
          <a:endParaRPr lang="en-US"/>
        </a:p>
      </dgm:t>
    </dgm:pt>
    <dgm:pt modelId="{D84137D1-75B1-45E7-8E0E-EDCDE0BC5817}" type="parTrans" cxnId="{4827C7D5-3BA9-4552-B12B-EB2DCC7302D5}">
      <dgm:prSet/>
      <dgm:spPr/>
      <dgm:t>
        <a:bodyPr/>
        <a:lstStyle/>
        <a:p>
          <a:endParaRPr lang="en-US"/>
        </a:p>
      </dgm:t>
    </dgm:pt>
    <dgm:pt modelId="{7C5F7BD3-D874-4485-8ABB-144E9AC4685D}" type="sibTrans" cxnId="{4827C7D5-3BA9-4552-B12B-EB2DCC7302D5}">
      <dgm:prSet/>
      <dgm:spPr/>
      <dgm:t>
        <a:bodyPr/>
        <a:lstStyle/>
        <a:p>
          <a:endParaRPr lang="en-US"/>
        </a:p>
      </dgm:t>
    </dgm:pt>
    <dgm:pt modelId="{58EAA29A-10AD-46E5-8CC2-F943187901EB}">
      <dgm:prSet/>
      <dgm:spPr/>
      <dgm:t>
        <a:bodyPr/>
        <a:lstStyle/>
        <a:p>
          <a:r>
            <a:rPr lang="en-US" b="1"/>
            <a:t>Confession</a:t>
          </a:r>
          <a:endParaRPr lang="en-US"/>
        </a:p>
      </dgm:t>
    </dgm:pt>
    <dgm:pt modelId="{43421DBC-FC27-4B28-AFB1-1BC5BC479A54}" type="parTrans" cxnId="{5271C6E3-6801-4E25-B8EA-117147933412}">
      <dgm:prSet/>
      <dgm:spPr/>
      <dgm:t>
        <a:bodyPr/>
        <a:lstStyle/>
        <a:p>
          <a:endParaRPr lang="en-US"/>
        </a:p>
      </dgm:t>
    </dgm:pt>
    <dgm:pt modelId="{48E78E12-B10C-4D3E-8187-2EF81C70ABD3}" type="sibTrans" cxnId="{5271C6E3-6801-4E25-B8EA-117147933412}">
      <dgm:prSet/>
      <dgm:spPr/>
      <dgm:t>
        <a:bodyPr/>
        <a:lstStyle/>
        <a:p>
          <a:endParaRPr lang="en-US"/>
        </a:p>
      </dgm:t>
    </dgm:pt>
    <dgm:pt modelId="{9CB3EE12-9E08-428B-A3C5-A973F8E3D586}">
      <dgm:prSet/>
      <dgm:spPr/>
      <dgm:t>
        <a:bodyPr/>
        <a:lstStyle/>
        <a:p>
          <a:r>
            <a:rPr lang="en-US" b="1"/>
            <a:t>Psalm 51</a:t>
          </a:r>
          <a:endParaRPr lang="en-US"/>
        </a:p>
      </dgm:t>
    </dgm:pt>
    <dgm:pt modelId="{34FF78D1-E227-4DC9-925B-6E98AAB1B9E6}" type="parTrans" cxnId="{8D35B1E8-0367-482C-948A-B34D82B8F6A4}">
      <dgm:prSet/>
      <dgm:spPr/>
      <dgm:t>
        <a:bodyPr/>
        <a:lstStyle/>
        <a:p>
          <a:endParaRPr lang="en-US"/>
        </a:p>
      </dgm:t>
    </dgm:pt>
    <dgm:pt modelId="{C065A4A3-B4B9-40D0-8D05-958673915B6A}" type="sibTrans" cxnId="{8D35B1E8-0367-482C-948A-B34D82B8F6A4}">
      <dgm:prSet/>
      <dgm:spPr/>
      <dgm:t>
        <a:bodyPr/>
        <a:lstStyle/>
        <a:p>
          <a:endParaRPr lang="en-US"/>
        </a:p>
      </dgm:t>
    </dgm:pt>
    <dgm:pt modelId="{9D9A2C51-EDE5-4E0B-9A1E-D6516A1E978E}">
      <dgm:prSet/>
      <dgm:spPr/>
      <dgm:t>
        <a:bodyPr/>
        <a:lstStyle/>
        <a:p>
          <a:r>
            <a:rPr lang="en-US" b="1"/>
            <a:t>Thanksgiving</a:t>
          </a:r>
          <a:endParaRPr lang="en-US"/>
        </a:p>
      </dgm:t>
    </dgm:pt>
    <dgm:pt modelId="{5980A5DB-DDA4-4F73-964C-7CFA1D5A5549}" type="parTrans" cxnId="{754B3A11-1558-4121-BFFC-36E546D93455}">
      <dgm:prSet/>
      <dgm:spPr/>
      <dgm:t>
        <a:bodyPr/>
        <a:lstStyle/>
        <a:p>
          <a:endParaRPr lang="en-US"/>
        </a:p>
      </dgm:t>
    </dgm:pt>
    <dgm:pt modelId="{DAB0027E-BBDE-40D6-B2F5-ED7BDE22BA7B}" type="sibTrans" cxnId="{754B3A11-1558-4121-BFFC-36E546D93455}">
      <dgm:prSet/>
      <dgm:spPr/>
      <dgm:t>
        <a:bodyPr/>
        <a:lstStyle/>
        <a:p>
          <a:endParaRPr lang="en-US"/>
        </a:p>
      </dgm:t>
    </dgm:pt>
    <dgm:pt modelId="{FC1E56B3-8FC3-4489-8006-80AFE0C066B3}">
      <dgm:prSet/>
      <dgm:spPr/>
      <dgm:t>
        <a:bodyPr/>
        <a:lstStyle/>
        <a:p>
          <a:r>
            <a:rPr lang="en-US" b="1"/>
            <a:t>Psalm 107:1  </a:t>
          </a:r>
          <a:endParaRPr lang="en-US"/>
        </a:p>
      </dgm:t>
    </dgm:pt>
    <dgm:pt modelId="{33395E2A-5285-41E3-9B74-D151ADC56054}" type="parTrans" cxnId="{88F26AFC-1368-4F1F-8466-293A7F9AF8F6}">
      <dgm:prSet/>
      <dgm:spPr/>
      <dgm:t>
        <a:bodyPr/>
        <a:lstStyle/>
        <a:p>
          <a:endParaRPr lang="en-US"/>
        </a:p>
      </dgm:t>
    </dgm:pt>
    <dgm:pt modelId="{068FD338-2985-4515-9874-3935BB522DA2}" type="sibTrans" cxnId="{88F26AFC-1368-4F1F-8466-293A7F9AF8F6}">
      <dgm:prSet/>
      <dgm:spPr/>
      <dgm:t>
        <a:bodyPr/>
        <a:lstStyle/>
        <a:p>
          <a:endParaRPr lang="en-US"/>
        </a:p>
      </dgm:t>
    </dgm:pt>
    <dgm:pt modelId="{55A4BEE8-4512-4BBD-888A-E5E0BD886E50}">
      <dgm:prSet/>
      <dgm:spPr/>
      <dgm:t>
        <a:bodyPr/>
        <a:lstStyle/>
        <a:p>
          <a:r>
            <a:rPr lang="en-US" b="1"/>
            <a:t>"Give thanks to the Lord, for he is good; his love endures forever"</a:t>
          </a:r>
          <a:endParaRPr lang="en-US"/>
        </a:p>
      </dgm:t>
    </dgm:pt>
    <dgm:pt modelId="{1CD05BA3-69CB-48AD-A426-02882207718C}" type="parTrans" cxnId="{072F6E91-8314-4B0F-A9B4-0C59A4BBB292}">
      <dgm:prSet/>
      <dgm:spPr/>
      <dgm:t>
        <a:bodyPr/>
        <a:lstStyle/>
        <a:p>
          <a:endParaRPr lang="en-US"/>
        </a:p>
      </dgm:t>
    </dgm:pt>
    <dgm:pt modelId="{023A6B30-201B-4318-992A-74819AE8158E}" type="sibTrans" cxnId="{072F6E91-8314-4B0F-A9B4-0C59A4BBB292}">
      <dgm:prSet/>
      <dgm:spPr/>
      <dgm:t>
        <a:bodyPr/>
        <a:lstStyle/>
        <a:p>
          <a:endParaRPr lang="en-US"/>
        </a:p>
      </dgm:t>
    </dgm:pt>
    <dgm:pt modelId="{BAB50CF7-D4D3-4313-9839-ECC0C03A99F9}">
      <dgm:prSet/>
      <dgm:spPr/>
      <dgm:t>
        <a:bodyPr/>
        <a:lstStyle/>
        <a:p>
          <a:r>
            <a:rPr lang="en-US" b="1"/>
            <a:t>Supplication</a:t>
          </a:r>
          <a:endParaRPr lang="en-US"/>
        </a:p>
      </dgm:t>
    </dgm:pt>
    <dgm:pt modelId="{0D98D8BD-774A-4681-912A-03066EE640C0}" type="parTrans" cxnId="{33253DAA-4B1A-4588-B24E-A9B759297B76}">
      <dgm:prSet/>
      <dgm:spPr/>
      <dgm:t>
        <a:bodyPr/>
        <a:lstStyle/>
        <a:p>
          <a:endParaRPr lang="en-US"/>
        </a:p>
      </dgm:t>
    </dgm:pt>
    <dgm:pt modelId="{F38F1DA0-6E6C-40C8-851E-4436C410A55B}" type="sibTrans" cxnId="{33253DAA-4B1A-4588-B24E-A9B759297B76}">
      <dgm:prSet/>
      <dgm:spPr/>
      <dgm:t>
        <a:bodyPr/>
        <a:lstStyle/>
        <a:p>
          <a:endParaRPr lang="en-US"/>
        </a:p>
      </dgm:t>
    </dgm:pt>
    <dgm:pt modelId="{84CC8ED6-836B-446D-A909-2FAF83AF829C}">
      <dgm:prSet/>
      <dgm:spPr/>
      <dgm:t>
        <a:bodyPr/>
        <a:lstStyle/>
        <a:p>
          <a:r>
            <a:rPr lang="en-US" b="1"/>
            <a:t>1 Chronicles 4:9-10</a:t>
          </a:r>
          <a:endParaRPr lang="en-US"/>
        </a:p>
      </dgm:t>
    </dgm:pt>
    <dgm:pt modelId="{23F728F2-7BAB-4233-96CC-AED34C47FD87}" type="parTrans" cxnId="{DD9E76CA-AFF0-44C8-BC74-483A33340075}">
      <dgm:prSet/>
      <dgm:spPr/>
      <dgm:t>
        <a:bodyPr/>
        <a:lstStyle/>
        <a:p>
          <a:endParaRPr lang="en-US"/>
        </a:p>
      </dgm:t>
    </dgm:pt>
    <dgm:pt modelId="{76D70407-EF6F-4362-86CB-4AEE6AE81431}" type="sibTrans" cxnId="{DD9E76CA-AFF0-44C8-BC74-483A33340075}">
      <dgm:prSet/>
      <dgm:spPr/>
      <dgm:t>
        <a:bodyPr/>
        <a:lstStyle/>
        <a:p>
          <a:endParaRPr lang="en-US"/>
        </a:p>
      </dgm:t>
    </dgm:pt>
    <dgm:pt modelId="{EE244770-99F6-4447-966E-27CA9AABC412}" type="pres">
      <dgm:prSet presAssocID="{DFEF07CD-7819-4BE0-AAB9-D16B73F9EC1E}" presName="diagram" presStyleCnt="0">
        <dgm:presLayoutVars>
          <dgm:dir/>
          <dgm:resizeHandles val="exact"/>
        </dgm:presLayoutVars>
      </dgm:prSet>
      <dgm:spPr/>
    </dgm:pt>
    <dgm:pt modelId="{844EA727-51F9-4A13-BD94-360B5BC8FEF4}" type="pres">
      <dgm:prSet presAssocID="{AD707DEE-EB60-40C8-8573-B31228312F08}" presName="node" presStyleLbl="node1" presStyleIdx="0" presStyleCnt="5">
        <dgm:presLayoutVars>
          <dgm:bulletEnabled val="1"/>
        </dgm:presLayoutVars>
      </dgm:prSet>
      <dgm:spPr/>
    </dgm:pt>
    <dgm:pt modelId="{F3221E1B-1ADA-4F0C-A1F8-71F88109A3F0}" type="pres">
      <dgm:prSet presAssocID="{42943657-BC36-4020-B047-F2D928325ABD}" presName="sibTrans" presStyleCnt="0"/>
      <dgm:spPr/>
    </dgm:pt>
    <dgm:pt modelId="{FBF8F126-F86E-4A3A-9874-2656F0B4845B}" type="pres">
      <dgm:prSet presAssocID="{58EAA29A-10AD-46E5-8CC2-F943187901EB}" presName="node" presStyleLbl="node1" presStyleIdx="1" presStyleCnt="5">
        <dgm:presLayoutVars>
          <dgm:bulletEnabled val="1"/>
        </dgm:presLayoutVars>
      </dgm:prSet>
      <dgm:spPr/>
    </dgm:pt>
    <dgm:pt modelId="{3F8B0F68-40F0-49F7-9451-BE4DC62A8E8C}" type="pres">
      <dgm:prSet presAssocID="{48E78E12-B10C-4D3E-8187-2EF81C70ABD3}" presName="sibTrans" presStyleCnt="0"/>
      <dgm:spPr/>
    </dgm:pt>
    <dgm:pt modelId="{694BF4CD-5F29-40F9-BB5F-80F9ED61888C}" type="pres">
      <dgm:prSet presAssocID="{9D9A2C51-EDE5-4E0B-9A1E-D6516A1E978E}" presName="node" presStyleLbl="node1" presStyleIdx="2" presStyleCnt="5">
        <dgm:presLayoutVars>
          <dgm:bulletEnabled val="1"/>
        </dgm:presLayoutVars>
      </dgm:prSet>
      <dgm:spPr/>
    </dgm:pt>
    <dgm:pt modelId="{8D2492EA-7FDC-470F-86D5-48C592486536}" type="pres">
      <dgm:prSet presAssocID="{DAB0027E-BBDE-40D6-B2F5-ED7BDE22BA7B}" presName="sibTrans" presStyleCnt="0"/>
      <dgm:spPr/>
    </dgm:pt>
    <dgm:pt modelId="{FC4C29A7-7679-46C5-A688-ED16A2FF055A}" type="pres">
      <dgm:prSet presAssocID="{55A4BEE8-4512-4BBD-888A-E5E0BD886E50}" presName="node" presStyleLbl="node1" presStyleIdx="3" presStyleCnt="5">
        <dgm:presLayoutVars>
          <dgm:bulletEnabled val="1"/>
        </dgm:presLayoutVars>
      </dgm:prSet>
      <dgm:spPr/>
    </dgm:pt>
    <dgm:pt modelId="{799EF68C-9FAD-4B67-9EB7-854751D9FB00}" type="pres">
      <dgm:prSet presAssocID="{023A6B30-201B-4318-992A-74819AE8158E}" presName="sibTrans" presStyleCnt="0"/>
      <dgm:spPr/>
    </dgm:pt>
    <dgm:pt modelId="{8FEB9811-5E08-42F0-A63D-1F5B8280DDE0}" type="pres">
      <dgm:prSet presAssocID="{BAB50CF7-D4D3-4313-9839-ECC0C03A99F9}" presName="node" presStyleLbl="node1" presStyleIdx="4" presStyleCnt="5">
        <dgm:presLayoutVars>
          <dgm:bulletEnabled val="1"/>
        </dgm:presLayoutVars>
      </dgm:prSet>
      <dgm:spPr/>
    </dgm:pt>
  </dgm:ptLst>
  <dgm:cxnLst>
    <dgm:cxn modelId="{61193B04-350D-4C06-861C-B0E3DABB5D68}" type="presOf" srcId="{9D9A2C51-EDE5-4E0B-9A1E-D6516A1E978E}" destId="{694BF4CD-5F29-40F9-BB5F-80F9ED61888C}" srcOrd="0" destOrd="0" presId="urn:microsoft.com/office/officeart/2005/8/layout/default"/>
    <dgm:cxn modelId="{2E85B810-AD6E-41AF-AEED-19DCE0A2448D}" type="presOf" srcId="{84CC8ED6-836B-446D-A909-2FAF83AF829C}" destId="{8FEB9811-5E08-42F0-A63D-1F5B8280DDE0}" srcOrd="0" destOrd="1" presId="urn:microsoft.com/office/officeart/2005/8/layout/default"/>
    <dgm:cxn modelId="{754B3A11-1558-4121-BFFC-36E546D93455}" srcId="{DFEF07CD-7819-4BE0-AAB9-D16B73F9EC1E}" destId="{9D9A2C51-EDE5-4E0B-9A1E-D6516A1E978E}" srcOrd="2" destOrd="0" parTransId="{5980A5DB-DDA4-4F73-964C-7CFA1D5A5549}" sibTransId="{DAB0027E-BBDE-40D6-B2F5-ED7BDE22BA7B}"/>
    <dgm:cxn modelId="{8B34A521-D042-48E8-9D67-E8B1513EF7D2}" type="presOf" srcId="{AD707DEE-EB60-40C8-8573-B31228312F08}" destId="{844EA727-51F9-4A13-BD94-360B5BC8FEF4}" srcOrd="0" destOrd="0" presId="urn:microsoft.com/office/officeart/2005/8/layout/default"/>
    <dgm:cxn modelId="{E17C8E34-332E-4DBE-B6FB-D070B40F909D}" srcId="{DFEF07CD-7819-4BE0-AAB9-D16B73F9EC1E}" destId="{AD707DEE-EB60-40C8-8573-B31228312F08}" srcOrd="0" destOrd="0" parTransId="{51B99D97-44D1-4AB3-AC3B-9BC7824A87A4}" sibTransId="{42943657-BC36-4020-B047-F2D928325ABD}"/>
    <dgm:cxn modelId="{624B1244-6B39-4118-8204-E710501B9329}" type="presOf" srcId="{1F2B936F-84DC-480F-9266-8BF27F26E260}" destId="{844EA727-51F9-4A13-BD94-360B5BC8FEF4}" srcOrd="0" destOrd="1" presId="urn:microsoft.com/office/officeart/2005/8/layout/default"/>
    <dgm:cxn modelId="{29AD6452-6376-41FA-96A3-4DFFEBCE8DDD}" type="presOf" srcId="{FC1E56B3-8FC3-4489-8006-80AFE0C066B3}" destId="{694BF4CD-5F29-40F9-BB5F-80F9ED61888C}" srcOrd="0" destOrd="1" presId="urn:microsoft.com/office/officeart/2005/8/layout/default"/>
    <dgm:cxn modelId="{E2B9CC6A-B6EC-4950-AE35-43C249E7CE97}" type="presOf" srcId="{BAB50CF7-D4D3-4313-9839-ECC0C03A99F9}" destId="{8FEB9811-5E08-42F0-A63D-1F5B8280DDE0}" srcOrd="0" destOrd="0" presId="urn:microsoft.com/office/officeart/2005/8/layout/default"/>
    <dgm:cxn modelId="{072F6E91-8314-4B0F-A9B4-0C59A4BBB292}" srcId="{DFEF07CD-7819-4BE0-AAB9-D16B73F9EC1E}" destId="{55A4BEE8-4512-4BBD-888A-E5E0BD886E50}" srcOrd="3" destOrd="0" parTransId="{1CD05BA3-69CB-48AD-A426-02882207718C}" sibTransId="{023A6B30-201B-4318-992A-74819AE8158E}"/>
    <dgm:cxn modelId="{DB14579F-337E-43B9-A4C7-E15F70E6001D}" type="presOf" srcId="{58EAA29A-10AD-46E5-8CC2-F943187901EB}" destId="{FBF8F126-F86E-4A3A-9874-2656F0B4845B}" srcOrd="0" destOrd="0" presId="urn:microsoft.com/office/officeart/2005/8/layout/default"/>
    <dgm:cxn modelId="{33253DAA-4B1A-4588-B24E-A9B759297B76}" srcId="{DFEF07CD-7819-4BE0-AAB9-D16B73F9EC1E}" destId="{BAB50CF7-D4D3-4313-9839-ECC0C03A99F9}" srcOrd="4" destOrd="0" parTransId="{0D98D8BD-774A-4681-912A-03066EE640C0}" sibTransId="{F38F1DA0-6E6C-40C8-851E-4436C410A55B}"/>
    <dgm:cxn modelId="{5132D4BD-73DC-44BB-AFE2-8BB8B679417A}" type="presOf" srcId="{DFEF07CD-7819-4BE0-AAB9-D16B73F9EC1E}" destId="{EE244770-99F6-4447-966E-27CA9AABC412}" srcOrd="0" destOrd="0" presId="urn:microsoft.com/office/officeart/2005/8/layout/default"/>
    <dgm:cxn modelId="{BA48A6C1-2D74-4314-96A2-C323FBB3D822}" type="presOf" srcId="{9CB3EE12-9E08-428B-A3C5-A973F8E3D586}" destId="{FBF8F126-F86E-4A3A-9874-2656F0B4845B}" srcOrd="0" destOrd="1" presId="urn:microsoft.com/office/officeart/2005/8/layout/default"/>
    <dgm:cxn modelId="{DD9E76CA-AFF0-44C8-BC74-483A33340075}" srcId="{BAB50CF7-D4D3-4313-9839-ECC0C03A99F9}" destId="{84CC8ED6-836B-446D-A909-2FAF83AF829C}" srcOrd="0" destOrd="0" parTransId="{23F728F2-7BAB-4233-96CC-AED34C47FD87}" sibTransId="{76D70407-EF6F-4362-86CB-4AEE6AE81431}"/>
    <dgm:cxn modelId="{4827C7D5-3BA9-4552-B12B-EB2DCC7302D5}" srcId="{AD707DEE-EB60-40C8-8573-B31228312F08}" destId="{1F2B936F-84DC-480F-9266-8BF27F26E260}" srcOrd="0" destOrd="0" parTransId="{D84137D1-75B1-45E7-8E0E-EDCDE0BC5817}" sibTransId="{7C5F7BD3-D874-4485-8ABB-144E9AC4685D}"/>
    <dgm:cxn modelId="{5271C6E3-6801-4E25-B8EA-117147933412}" srcId="{DFEF07CD-7819-4BE0-AAB9-D16B73F9EC1E}" destId="{58EAA29A-10AD-46E5-8CC2-F943187901EB}" srcOrd="1" destOrd="0" parTransId="{43421DBC-FC27-4B28-AFB1-1BC5BC479A54}" sibTransId="{48E78E12-B10C-4D3E-8187-2EF81C70ABD3}"/>
    <dgm:cxn modelId="{8D35B1E8-0367-482C-948A-B34D82B8F6A4}" srcId="{58EAA29A-10AD-46E5-8CC2-F943187901EB}" destId="{9CB3EE12-9E08-428B-A3C5-A973F8E3D586}" srcOrd="0" destOrd="0" parTransId="{34FF78D1-E227-4DC9-925B-6E98AAB1B9E6}" sibTransId="{C065A4A3-B4B9-40D0-8D05-958673915B6A}"/>
    <dgm:cxn modelId="{EB3DA1F7-B103-4815-8DF3-742333AC30B4}" type="presOf" srcId="{55A4BEE8-4512-4BBD-888A-E5E0BD886E50}" destId="{FC4C29A7-7679-46C5-A688-ED16A2FF055A}" srcOrd="0" destOrd="0" presId="urn:microsoft.com/office/officeart/2005/8/layout/default"/>
    <dgm:cxn modelId="{88F26AFC-1368-4F1F-8466-293A7F9AF8F6}" srcId="{9D9A2C51-EDE5-4E0B-9A1E-D6516A1E978E}" destId="{FC1E56B3-8FC3-4489-8006-80AFE0C066B3}" srcOrd="0" destOrd="0" parTransId="{33395E2A-5285-41E3-9B74-D151ADC56054}" sibTransId="{068FD338-2985-4515-9874-3935BB522DA2}"/>
    <dgm:cxn modelId="{786D21A4-412B-4D23-AE0D-D2BFA057ADEA}" type="presParOf" srcId="{EE244770-99F6-4447-966E-27CA9AABC412}" destId="{844EA727-51F9-4A13-BD94-360B5BC8FEF4}" srcOrd="0" destOrd="0" presId="urn:microsoft.com/office/officeart/2005/8/layout/default"/>
    <dgm:cxn modelId="{65346BAA-2D2E-4DA7-8A1E-3CAE226EBB8E}" type="presParOf" srcId="{EE244770-99F6-4447-966E-27CA9AABC412}" destId="{F3221E1B-1ADA-4F0C-A1F8-71F88109A3F0}" srcOrd="1" destOrd="0" presId="urn:microsoft.com/office/officeart/2005/8/layout/default"/>
    <dgm:cxn modelId="{575FA237-77FB-4414-B604-572BBF75C5BE}" type="presParOf" srcId="{EE244770-99F6-4447-966E-27CA9AABC412}" destId="{FBF8F126-F86E-4A3A-9874-2656F0B4845B}" srcOrd="2" destOrd="0" presId="urn:microsoft.com/office/officeart/2005/8/layout/default"/>
    <dgm:cxn modelId="{8AD5B812-C48B-43E7-BFED-1AD372FB5BAF}" type="presParOf" srcId="{EE244770-99F6-4447-966E-27CA9AABC412}" destId="{3F8B0F68-40F0-49F7-9451-BE4DC62A8E8C}" srcOrd="3" destOrd="0" presId="urn:microsoft.com/office/officeart/2005/8/layout/default"/>
    <dgm:cxn modelId="{82AD0D38-0A3E-4830-BB68-687A847AD0F2}" type="presParOf" srcId="{EE244770-99F6-4447-966E-27CA9AABC412}" destId="{694BF4CD-5F29-40F9-BB5F-80F9ED61888C}" srcOrd="4" destOrd="0" presId="urn:microsoft.com/office/officeart/2005/8/layout/default"/>
    <dgm:cxn modelId="{0E9C51AC-DED4-4D07-95A9-FBAC138AED16}" type="presParOf" srcId="{EE244770-99F6-4447-966E-27CA9AABC412}" destId="{8D2492EA-7FDC-470F-86D5-48C592486536}" srcOrd="5" destOrd="0" presId="urn:microsoft.com/office/officeart/2005/8/layout/default"/>
    <dgm:cxn modelId="{4C547A64-F314-4A45-9643-F0D942A5EE91}" type="presParOf" srcId="{EE244770-99F6-4447-966E-27CA9AABC412}" destId="{FC4C29A7-7679-46C5-A688-ED16A2FF055A}" srcOrd="6" destOrd="0" presId="urn:microsoft.com/office/officeart/2005/8/layout/default"/>
    <dgm:cxn modelId="{331FF6D9-8DD7-47A4-95D2-6A84D114D665}" type="presParOf" srcId="{EE244770-99F6-4447-966E-27CA9AABC412}" destId="{799EF68C-9FAD-4B67-9EB7-854751D9FB00}" srcOrd="7" destOrd="0" presId="urn:microsoft.com/office/officeart/2005/8/layout/default"/>
    <dgm:cxn modelId="{4D85F36D-9329-4173-B8A4-76346B0DE815}" type="presParOf" srcId="{EE244770-99F6-4447-966E-27CA9AABC412}" destId="{8FEB9811-5E08-42F0-A63D-1F5B8280DDE0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E8332551-2C2C-47D1-8728-2960DAD45F92}" type="doc">
      <dgm:prSet loTypeId="urn:microsoft.com/office/officeart/2005/8/layout/chevron1" loCatId="process" qsTypeId="urn:microsoft.com/office/officeart/2005/8/quickstyle/simple1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8E52CE45-4686-4E9F-9B03-30C71CAB6631}">
      <dgm:prSet/>
      <dgm:spPr/>
      <dgm:t>
        <a:bodyPr/>
        <a:lstStyle/>
        <a:p>
          <a:r>
            <a:rPr lang="en-US" b="1"/>
            <a:t>Steps to Christ</a:t>
          </a:r>
          <a:endParaRPr lang="en-US"/>
        </a:p>
      </dgm:t>
    </dgm:pt>
    <dgm:pt modelId="{AF29B6B8-342E-4CE8-89C0-3B0DC2C64200}" type="parTrans" cxnId="{E0CE5D8F-7719-4A24-B4B5-113C7DC41DE4}">
      <dgm:prSet/>
      <dgm:spPr/>
      <dgm:t>
        <a:bodyPr/>
        <a:lstStyle/>
        <a:p>
          <a:endParaRPr lang="en-US"/>
        </a:p>
      </dgm:t>
    </dgm:pt>
    <dgm:pt modelId="{E8B80BDF-95CD-450E-AAA4-CFD92F66CDCB}" type="sibTrans" cxnId="{E0CE5D8F-7719-4A24-B4B5-113C7DC41DE4}">
      <dgm:prSet/>
      <dgm:spPr/>
      <dgm:t>
        <a:bodyPr/>
        <a:lstStyle/>
        <a:p>
          <a:endParaRPr lang="en-US"/>
        </a:p>
      </dgm:t>
    </dgm:pt>
    <dgm:pt modelId="{9077F5B7-8DD1-45F1-BA74-4883995D984D}">
      <dgm:prSet/>
      <dgm:spPr/>
      <dgm:t>
        <a:bodyPr/>
        <a:lstStyle/>
        <a:p>
          <a:r>
            <a:rPr lang="en-US" b="1"/>
            <a:t>Chapter 11 – The Privilege of Prayer</a:t>
          </a:r>
          <a:endParaRPr lang="en-US"/>
        </a:p>
      </dgm:t>
    </dgm:pt>
    <dgm:pt modelId="{882AF4F9-7B87-4D50-9AEA-AFFDC9BCB483}" type="parTrans" cxnId="{5A6024DF-6C75-4362-98AF-A65D030E7E19}">
      <dgm:prSet/>
      <dgm:spPr/>
      <dgm:t>
        <a:bodyPr/>
        <a:lstStyle/>
        <a:p>
          <a:endParaRPr lang="en-US"/>
        </a:p>
      </dgm:t>
    </dgm:pt>
    <dgm:pt modelId="{4A197659-C866-4C22-9612-96BBF144D48E}" type="sibTrans" cxnId="{5A6024DF-6C75-4362-98AF-A65D030E7E19}">
      <dgm:prSet/>
      <dgm:spPr/>
      <dgm:t>
        <a:bodyPr/>
        <a:lstStyle/>
        <a:p>
          <a:endParaRPr lang="en-US"/>
        </a:p>
      </dgm:t>
    </dgm:pt>
    <dgm:pt modelId="{77B3B9A4-24C1-4187-B00E-492AF191EDC7}" type="pres">
      <dgm:prSet presAssocID="{E8332551-2C2C-47D1-8728-2960DAD45F92}" presName="Name0" presStyleCnt="0">
        <dgm:presLayoutVars>
          <dgm:dir/>
          <dgm:animLvl val="lvl"/>
          <dgm:resizeHandles val="exact"/>
        </dgm:presLayoutVars>
      </dgm:prSet>
      <dgm:spPr/>
    </dgm:pt>
    <dgm:pt modelId="{52D9D03E-BAD3-48F4-87CC-83BF938FB44A}" type="pres">
      <dgm:prSet presAssocID="{8E52CE45-4686-4E9F-9B03-30C71CAB6631}" presName="parTxOnly" presStyleLbl="node1" presStyleIdx="0" presStyleCnt="2">
        <dgm:presLayoutVars>
          <dgm:chMax val="0"/>
          <dgm:chPref val="0"/>
          <dgm:bulletEnabled val="1"/>
        </dgm:presLayoutVars>
      </dgm:prSet>
      <dgm:spPr/>
    </dgm:pt>
    <dgm:pt modelId="{1D9E611A-4046-496E-B223-5362034E503C}" type="pres">
      <dgm:prSet presAssocID="{E8B80BDF-95CD-450E-AAA4-CFD92F66CDCB}" presName="parTxOnlySpace" presStyleCnt="0"/>
      <dgm:spPr/>
    </dgm:pt>
    <dgm:pt modelId="{1B6C47D4-D95D-467C-9BAC-6D5A7EE51307}" type="pres">
      <dgm:prSet presAssocID="{9077F5B7-8DD1-45F1-BA74-4883995D984D}" presName="parTxOnly" presStyleLbl="node1" presStyleIdx="1" presStyleCnt="2">
        <dgm:presLayoutVars>
          <dgm:chMax val="0"/>
          <dgm:chPref val="0"/>
          <dgm:bulletEnabled val="1"/>
        </dgm:presLayoutVars>
      </dgm:prSet>
      <dgm:spPr/>
    </dgm:pt>
  </dgm:ptLst>
  <dgm:cxnLst>
    <dgm:cxn modelId="{7F99875B-F07B-4CA4-A6A4-9C6146AA708D}" type="presOf" srcId="{E8332551-2C2C-47D1-8728-2960DAD45F92}" destId="{77B3B9A4-24C1-4187-B00E-492AF191EDC7}" srcOrd="0" destOrd="0" presId="urn:microsoft.com/office/officeart/2005/8/layout/chevron1"/>
    <dgm:cxn modelId="{E0CE5D8F-7719-4A24-B4B5-113C7DC41DE4}" srcId="{E8332551-2C2C-47D1-8728-2960DAD45F92}" destId="{8E52CE45-4686-4E9F-9B03-30C71CAB6631}" srcOrd="0" destOrd="0" parTransId="{AF29B6B8-342E-4CE8-89C0-3B0DC2C64200}" sibTransId="{E8B80BDF-95CD-450E-AAA4-CFD92F66CDCB}"/>
    <dgm:cxn modelId="{FA1AC29E-F761-467B-8534-0256AB0FB40E}" type="presOf" srcId="{8E52CE45-4686-4E9F-9B03-30C71CAB6631}" destId="{52D9D03E-BAD3-48F4-87CC-83BF938FB44A}" srcOrd="0" destOrd="0" presId="urn:microsoft.com/office/officeart/2005/8/layout/chevron1"/>
    <dgm:cxn modelId="{2AACFDB3-426C-4C36-B56D-B527666034C0}" type="presOf" srcId="{9077F5B7-8DD1-45F1-BA74-4883995D984D}" destId="{1B6C47D4-D95D-467C-9BAC-6D5A7EE51307}" srcOrd="0" destOrd="0" presId="urn:microsoft.com/office/officeart/2005/8/layout/chevron1"/>
    <dgm:cxn modelId="{5A6024DF-6C75-4362-98AF-A65D030E7E19}" srcId="{E8332551-2C2C-47D1-8728-2960DAD45F92}" destId="{9077F5B7-8DD1-45F1-BA74-4883995D984D}" srcOrd="1" destOrd="0" parTransId="{882AF4F9-7B87-4D50-9AEA-AFFDC9BCB483}" sibTransId="{4A197659-C866-4C22-9612-96BBF144D48E}"/>
    <dgm:cxn modelId="{FA3C318C-9A31-4102-B3E0-7E6A828233C9}" type="presParOf" srcId="{77B3B9A4-24C1-4187-B00E-492AF191EDC7}" destId="{52D9D03E-BAD3-48F4-87CC-83BF938FB44A}" srcOrd="0" destOrd="0" presId="urn:microsoft.com/office/officeart/2005/8/layout/chevron1"/>
    <dgm:cxn modelId="{6B7F7B44-531D-4CCD-9C21-91F40132B07B}" type="presParOf" srcId="{77B3B9A4-24C1-4187-B00E-492AF191EDC7}" destId="{1D9E611A-4046-496E-B223-5362034E503C}" srcOrd="1" destOrd="0" presId="urn:microsoft.com/office/officeart/2005/8/layout/chevron1"/>
    <dgm:cxn modelId="{9EDC583E-9608-4950-9B39-CFDF3D22C350}" type="presParOf" srcId="{77B3B9A4-24C1-4187-B00E-492AF191EDC7}" destId="{1B6C47D4-D95D-467C-9BAC-6D5A7EE51307}" srcOrd="2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35AC0E2F-7DAA-4355-91B6-978D6AD0EC06}" type="doc">
      <dgm:prSet loTypeId="urn:microsoft.com/office/officeart/2005/8/layout/matrix3" loCatId="matrix" qsTypeId="urn:microsoft.com/office/officeart/2005/8/quickstyle/simple1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E8158225-7C24-4B6F-9995-74A46ADE9FE3}">
      <dgm:prSet/>
      <dgm:spPr/>
      <dgm:t>
        <a:bodyPr/>
        <a:lstStyle/>
        <a:p>
          <a:r>
            <a:rPr lang="en-US" b="1"/>
            <a:t>a. A misson/ missionary</a:t>
          </a:r>
          <a:endParaRPr lang="en-US"/>
        </a:p>
      </dgm:t>
    </dgm:pt>
    <dgm:pt modelId="{4B265BD8-AF21-420A-9857-242171F0A642}" type="parTrans" cxnId="{DAA77D2E-B77A-412D-BD5C-FD098374F424}">
      <dgm:prSet/>
      <dgm:spPr/>
      <dgm:t>
        <a:bodyPr/>
        <a:lstStyle/>
        <a:p>
          <a:endParaRPr lang="en-US"/>
        </a:p>
      </dgm:t>
    </dgm:pt>
    <dgm:pt modelId="{7242B16C-E76B-4C0F-B25A-A84FEECA80FB}" type="sibTrans" cxnId="{DAA77D2E-B77A-412D-BD5C-FD098374F424}">
      <dgm:prSet/>
      <dgm:spPr/>
      <dgm:t>
        <a:bodyPr/>
        <a:lstStyle/>
        <a:p>
          <a:endParaRPr lang="en-US"/>
        </a:p>
      </dgm:t>
    </dgm:pt>
    <dgm:pt modelId="{9A61561B-010B-4A42-BF12-7328C00BCE84}">
      <dgm:prSet/>
      <dgm:spPr/>
      <dgm:t>
        <a:bodyPr/>
        <a:lstStyle/>
        <a:p>
          <a:r>
            <a:rPr lang="en-US" b="1"/>
            <a:t>b. An individual who is unwell</a:t>
          </a:r>
          <a:endParaRPr lang="en-US"/>
        </a:p>
      </dgm:t>
    </dgm:pt>
    <dgm:pt modelId="{7EB31423-3E3F-493A-B89F-7F7CC1A9929B}" type="parTrans" cxnId="{25CA4EC3-4407-4CF6-98D5-8266F904826D}">
      <dgm:prSet/>
      <dgm:spPr/>
      <dgm:t>
        <a:bodyPr/>
        <a:lstStyle/>
        <a:p>
          <a:endParaRPr lang="en-US"/>
        </a:p>
      </dgm:t>
    </dgm:pt>
    <dgm:pt modelId="{99C45C53-EADC-4D26-8271-55A8E8422A6B}" type="sibTrans" cxnId="{25CA4EC3-4407-4CF6-98D5-8266F904826D}">
      <dgm:prSet/>
      <dgm:spPr/>
      <dgm:t>
        <a:bodyPr/>
        <a:lstStyle/>
        <a:p>
          <a:endParaRPr lang="en-US"/>
        </a:p>
      </dgm:t>
    </dgm:pt>
    <dgm:pt modelId="{CBEFE160-A2F2-4723-8582-4899FEEADE68}">
      <dgm:prSet/>
      <dgm:spPr/>
      <dgm:t>
        <a:bodyPr/>
        <a:lstStyle/>
        <a:p>
          <a:r>
            <a:rPr lang="en-US" b="1"/>
            <a:t>c. A church or school leader</a:t>
          </a:r>
          <a:endParaRPr lang="en-US"/>
        </a:p>
      </dgm:t>
    </dgm:pt>
    <dgm:pt modelId="{6D93C45E-D6AE-4151-8F54-3375C04015B8}" type="parTrans" cxnId="{7DCE6876-EC36-4C28-93AD-A68A50468B14}">
      <dgm:prSet/>
      <dgm:spPr/>
      <dgm:t>
        <a:bodyPr/>
        <a:lstStyle/>
        <a:p>
          <a:endParaRPr lang="en-US"/>
        </a:p>
      </dgm:t>
    </dgm:pt>
    <dgm:pt modelId="{9836654C-4DF2-418F-86D7-D59CFBA5582A}" type="sibTrans" cxnId="{7DCE6876-EC36-4C28-93AD-A68A50468B14}">
      <dgm:prSet/>
      <dgm:spPr/>
      <dgm:t>
        <a:bodyPr/>
        <a:lstStyle/>
        <a:p>
          <a:endParaRPr lang="en-US"/>
        </a:p>
      </dgm:t>
    </dgm:pt>
    <dgm:pt modelId="{0699EEF7-2B23-4045-9C67-329682A5230E}">
      <dgm:prSet/>
      <dgm:spPr/>
      <dgm:t>
        <a:bodyPr/>
        <a:lstStyle/>
        <a:p>
          <a:r>
            <a:rPr lang="en-US" b="1"/>
            <a:t>d. An issue affecting the neighbours of your community</a:t>
          </a:r>
          <a:endParaRPr lang="en-US"/>
        </a:p>
      </dgm:t>
    </dgm:pt>
    <dgm:pt modelId="{3ABEAE46-1D1B-4419-A2E1-A08E71B1E8F1}" type="parTrans" cxnId="{9C12EB43-2CBD-4352-8CAF-ABC4CE75E0A2}">
      <dgm:prSet/>
      <dgm:spPr/>
      <dgm:t>
        <a:bodyPr/>
        <a:lstStyle/>
        <a:p>
          <a:endParaRPr lang="en-US"/>
        </a:p>
      </dgm:t>
    </dgm:pt>
    <dgm:pt modelId="{D1BD519E-4C1B-4BA8-A138-E5341679D880}" type="sibTrans" cxnId="{9C12EB43-2CBD-4352-8CAF-ABC4CE75E0A2}">
      <dgm:prSet/>
      <dgm:spPr/>
      <dgm:t>
        <a:bodyPr/>
        <a:lstStyle/>
        <a:p>
          <a:endParaRPr lang="en-US"/>
        </a:p>
      </dgm:t>
    </dgm:pt>
    <dgm:pt modelId="{9E575D7F-D99F-4AEB-BDFE-D634B834DCF2}" type="pres">
      <dgm:prSet presAssocID="{35AC0E2F-7DAA-4355-91B6-978D6AD0EC06}" presName="matrix" presStyleCnt="0">
        <dgm:presLayoutVars>
          <dgm:chMax val="1"/>
          <dgm:dir/>
          <dgm:resizeHandles val="exact"/>
        </dgm:presLayoutVars>
      </dgm:prSet>
      <dgm:spPr/>
    </dgm:pt>
    <dgm:pt modelId="{0CDE80BE-62FD-4E43-B5AC-4E1C7B80B29B}" type="pres">
      <dgm:prSet presAssocID="{35AC0E2F-7DAA-4355-91B6-978D6AD0EC06}" presName="diamond" presStyleLbl="bgShp" presStyleIdx="0" presStyleCnt="1"/>
      <dgm:spPr/>
    </dgm:pt>
    <dgm:pt modelId="{22FDFD6E-7239-4340-831E-E59655C8CE2A}" type="pres">
      <dgm:prSet presAssocID="{35AC0E2F-7DAA-4355-91B6-978D6AD0EC06}" presName="quad1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1B7103D6-9D94-4B6E-96D7-1ECD5FEF7F8A}" type="pres">
      <dgm:prSet presAssocID="{35AC0E2F-7DAA-4355-91B6-978D6AD0EC06}" presName="quad2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E5D2C0C4-7226-4653-BB53-449ADAFDB0DE}" type="pres">
      <dgm:prSet presAssocID="{35AC0E2F-7DAA-4355-91B6-978D6AD0EC06}" presName="quad3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DC91D60D-59DA-4D8B-AB72-F0D16E02853F}" type="pres">
      <dgm:prSet presAssocID="{35AC0E2F-7DAA-4355-91B6-978D6AD0EC06}" presName="quad4" presStyleLbl="node1" presStyleIdx="3" presStyleCnt="4">
        <dgm:presLayoutVars>
          <dgm:chMax val="0"/>
          <dgm:chPref val="0"/>
          <dgm:bulletEnabled val="1"/>
        </dgm:presLayoutVars>
      </dgm:prSet>
      <dgm:spPr/>
    </dgm:pt>
  </dgm:ptLst>
  <dgm:cxnLst>
    <dgm:cxn modelId="{F007CE0B-6FE1-4DD1-8C77-616C2E86F81F}" type="presOf" srcId="{9A61561B-010B-4A42-BF12-7328C00BCE84}" destId="{1B7103D6-9D94-4B6E-96D7-1ECD5FEF7F8A}" srcOrd="0" destOrd="0" presId="urn:microsoft.com/office/officeart/2005/8/layout/matrix3"/>
    <dgm:cxn modelId="{99225216-7F1A-4DF2-A87A-6ED237910E42}" type="presOf" srcId="{35AC0E2F-7DAA-4355-91B6-978D6AD0EC06}" destId="{9E575D7F-D99F-4AEB-BDFE-D634B834DCF2}" srcOrd="0" destOrd="0" presId="urn:microsoft.com/office/officeart/2005/8/layout/matrix3"/>
    <dgm:cxn modelId="{219E4C1E-4C1F-4D76-B02D-D032021B588C}" type="presOf" srcId="{0699EEF7-2B23-4045-9C67-329682A5230E}" destId="{DC91D60D-59DA-4D8B-AB72-F0D16E02853F}" srcOrd="0" destOrd="0" presId="urn:microsoft.com/office/officeart/2005/8/layout/matrix3"/>
    <dgm:cxn modelId="{DAA77D2E-B77A-412D-BD5C-FD098374F424}" srcId="{35AC0E2F-7DAA-4355-91B6-978D6AD0EC06}" destId="{E8158225-7C24-4B6F-9995-74A46ADE9FE3}" srcOrd="0" destOrd="0" parTransId="{4B265BD8-AF21-420A-9857-242171F0A642}" sibTransId="{7242B16C-E76B-4C0F-B25A-A84FEECA80FB}"/>
    <dgm:cxn modelId="{9C12EB43-2CBD-4352-8CAF-ABC4CE75E0A2}" srcId="{35AC0E2F-7DAA-4355-91B6-978D6AD0EC06}" destId="{0699EEF7-2B23-4045-9C67-329682A5230E}" srcOrd="3" destOrd="0" parTransId="{3ABEAE46-1D1B-4419-A2E1-A08E71B1E8F1}" sibTransId="{D1BD519E-4C1B-4BA8-A138-E5341679D880}"/>
    <dgm:cxn modelId="{D0F7BB70-D5FA-4490-8F23-E81CA7869BC3}" type="presOf" srcId="{E8158225-7C24-4B6F-9995-74A46ADE9FE3}" destId="{22FDFD6E-7239-4340-831E-E59655C8CE2A}" srcOrd="0" destOrd="0" presId="urn:microsoft.com/office/officeart/2005/8/layout/matrix3"/>
    <dgm:cxn modelId="{7DCE6876-EC36-4C28-93AD-A68A50468B14}" srcId="{35AC0E2F-7DAA-4355-91B6-978D6AD0EC06}" destId="{CBEFE160-A2F2-4723-8582-4899FEEADE68}" srcOrd="2" destOrd="0" parTransId="{6D93C45E-D6AE-4151-8F54-3375C04015B8}" sibTransId="{9836654C-4DF2-418F-86D7-D59CFBA5582A}"/>
    <dgm:cxn modelId="{A0A9F19B-6F89-409E-9D52-C6883135E174}" type="presOf" srcId="{CBEFE160-A2F2-4723-8582-4899FEEADE68}" destId="{E5D2C0C4-7226-4653-BB53-449ADAFDB0DE}" srcOrd="0" destOrd="0" presId="urn:microsoft.com/office/officeart/2005/8/layout/matrix3"/>
    <dgm:cxn modelId="{25CA4EC3-4407-4CF6-98D5-8266F904826D}" srcId="{35AC0E2F-7DAA-4355-91B6-978D6AD0EC06}" destId="{9A61561B-010B-4A42-BF12-7328C00BCE84}" srcOrd="1" destOrd="0" parTransId="{7EB31423-3E3F-493A-B89F-7F7CC1A9929B}" sibTransId="{99C45C53-EADC-4D26-8271-55A8E8422A6B}"/>
    <dgm:cxn modelId="{59760395-8D73-4F4F-9D2F-9DB1529B7C63}" type="presParOf" srcId="{9E575D7F-D99F-4AEB-BDFE-D634B834DCF2}" destId="{0CDE80BE-62FD-4E43-B5AC-4E1C7B80B29B}" srcOrd="0" destOrd="0" presId="urn:microsoft.com/office/officeart/2005/8/layout/matrix3"/>
    <dgm:cxn modelId="{340FC5F0-EF5A-4A4C-B415-57F35C14E5B0}" type="presParOf" srcId="{9E575D7F-D99F-4AEB-BDFE-D634B834DCF2}" destId="{22FDFD6E-7239-4340-831E-E59655C8CE2A}" srcOrd="1" destOrd="0" presId="urn:microsoft.com/office/officeart/2005/8/layout/matrix3"/>
    <dgm:cxn modelId="{24F28EC7-89C7-41CE-A0C8-0415F1C15E13}" type="presParOf" srcId="{9E575D7F-D99F-4AEB-BDFE-D634B834DCF2}" destId="{1B7103D6-9D94-4B6E-96D7-1ECD5FEF7F8A}" srcOrd="2" destOrd="0" presId="urn:microsoft.com/office/officeart/2005/8/layout/matrix3"/>
    <dgm:cxn modelId="{4F1B2CC0-1E62-4299-8D87-5E3DEF1B727C}" type="presParOf" srcId="{9E575D7F-D99F-4AEB-BDFE-D634B834DCF2}" destId="{E5D2C0C4-7226-4653-BB53-449ADAFDB0DE}" srcOrd="3" destOrd="0" presId="urn:microsoft.com/office/officeart/2005/8/layout/matrix3"/>
    <dgm:cxn modelId="{BBE910EE-3F14-49D6-A229-4BD0419AEA88}" type="presParOf" srcId="{9E575D7F-D99F-4AEB-BDFE-D634B834DCF2}" destId="{DC91D60D-59DA-4D8B-AB72-F0D16E02853F}" srcOrd="4" destOrd="0" presId="urn:microsoft.com/office/officeart/2005/8/layout/matrix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83E7F94-5194-4A14-9A9E-9A73414100AE}">
      <dsp:nvSpPr>
        <dsp:cNvPr id="0" name=""/>
        <dsp:cNvSpPr/>
      </dsp:nvSpPr>
      <dsp:spPr>
        <a:xfrm>
          <a:off x="0" y="25348"/>
          <a:ext cx="4818888" cy="1079325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0" tIns="171450" rIns="171450" bIns="171450" numCol="1" spcCol="1270" anchor="ctr" anchorCtr="0">
          <a:noAutofit/>
        </a:bodyPr>
        <a:lstStyle/>
        <a:p>
          <a:pPr marL="0" lvl="0" indent="0" algn="l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500" b="1" kern="1200"/>
            <a:t>Prayer is our connection to God</a:t>
          </a:r>
          <a:endParaRPr lang="en-US" sz="4500" kern="1200"/>
        </a:p>
      </dsp:txBody>
      <dsp:txXfrm>
        <a:off x="52688" y="78036"/>
        <a:ext cx="4713512" cy="973949"/>
      </dsp:txXfrm>
    </dsp:sp>
    <dsp:sp modelId="{42682F76-6671-4289-A56A-83113231AADC}">
      <dsp:nvSpPr>
        <dsp:cNvPr id="0" name=""/>
        <dsp:cNvSpPr/>
      </dsp:nvSpPr>
      <dsp:spPr>
        <a:xfrm>
          <a:off x="0" y="1234273"/>
          <a:ext cx="4818888" cy="1079325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0" tIns="171450" rIns="171450" bIns="171450" numCol="1" spcCol="1270" anchor="ctr" anchorCtr="0">
          <a:noAutofit/>
        </a:bodyPr>
        <a:lstStyle/>
        <a:p>
          <a:pPr marL="0" lvl="0" indent="0" algn="l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500" b="1" kern="1200"/>
            <a:t>Our communication with God</a:t>
          </a:r>
          <a:endParaRPr lang="en-US" sz="4500" kern="1200"/>
        </a:p>
      </dsp:txBody>
      <dsp:txXfrm>
        <a:off x="52688" y="1286961"/>
        <a:ext cx="4713512" cy="973949"/>
      </dsp:txXfrm>
    </dsp:sp>
    <dsp:sp modelId="{FD67FB2C-E683-4F74-8CA7-C242650B1014}">
      <dsp:nvSpPr>
        <dsp:cNvPr id="0" name=""/>
        <dsp:cNvSpPr/>
      </dsp:nvSpPr>
      <dsp:spPr>
        <a:xfrm>
          <a:off x="0" y="2443198"/>
          <a:ext cx="4818888" cy="1079325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0" tIns="171450" rIns="171450" bIns="171450" numCol="1" spcCol="1270" anchor="ctr" anchorCtr="0">
          <a:noAutofit/>
        </a:bodyPr>
        <a:lstStyle/>
        <a:p>
          <a:pPr marL="0" lvl="0" indent="0" algn="l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500" b="1" kern="1200"/>
            <a:t>How we praise and thank God </a:t>
          </a:r>
          <a:endParaRPr lang="en-US" sz="4500" kern="1200"/>
        </a:p>
      </dsp:txBody>
      <dsp:txXfrm>
        <a:off x="52688" y="2495886"/>
        <a:ext cx="4713512" cy="97394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2B1F1AF-94B3-4B2D-9714-B2AB20046742}">
      <dsp:nvSpPr>
        <dsp:cNvPr id="0" name=""/>
        <dsp:cNvSpPr/>
      </dsp:nvSpPr>
      <dsp:spPr>
        <a:xfrm>
          <a:off x="0" y="124540"/>
          <a:ext cx="4243589" cy="1481073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marL="0" lvl="0" indent="0" algn="l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b="1" kern="1200"/>
            <a:t>Prayer is our lifeline</a:t>
          </a:r>
          <a:endParaRPr lang="en-US" sz="3800" kern="1200"/>
        </a:p>
      </dsp:txBody>
      <dsp:txXfrm>
        <a:off x="72300" y="196840"/>
        <a:ext cx="4098989" cy="1336473"/>
      </dsp:txXfrm>
    </dsp:sp>
    <dsp:sp modelId="{7D480B03-5BA3-4559-851E-B849563AFB95}">
      <dsp:nvSpPr>
        <dsp:cNvPr id="0" name=""/>
        <dsp:cNvSpPr/>
      </dsp:nvSpPr>
      <dsp:spPr>
        <a:xfrm>
          <a:off x="0" y="1715054"/>
          <a:ext cx="4243589" cy="1481073"/>
        </a:xfrm>
        <a:prstGeom prst="roundRect">
          <a:avLst/>
        </a:prstGeom>
        <a:gradFill rotWithShape="0">
          <a:gsLst>
            <a:gs pos="0">
              <a:schemeClr val="accent5">
                <a:hueOff val="-1477742"/>
                <a:satOff val="10661"/>
                <a:lumOff val="-274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1477742"/>
                <a:satOff val="10661"/>
                <a:lumOff val="-274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1477742"/>
                <a:satOff val="10661"/>
                <a:lumOff val="-274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marL="0" lvl="0" indent="0" algn="l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b="1" kern="1200"/>
            <a:t>If we do not pray, our connection with God is not getting stronger</a:t>
          </a:r>
          <a:endParaRPr lang="en-US" sz="3800" kern="1200"/>
        </a:p>
      </dsp:txBody>
      <dsp:txXfrm>
        <a:off x="72300" y="1787354"/>
        <a:ext cx="4098989" cy="133647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C34006C-9D53-4EDC-84D5-63438BC81ABD}">
      <dsp:nvSpPr>
        <dsp:cNvPr id="0" name=""/>
        <dsp:cNvSpPr/>
      </dsp:nvSpPr>
      <dsp:spPr>
        <a:xfrm>
          <a:off x="0" y="4167346"/>
          <a:ext cx="1725128" cy="1367816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2691" tIns="256032" rIns="122691" bIns="256032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/>
            <a:t>Discover</a:t>
          </a:r>
        </a:p>
      </dsp:txBody>
      <dsp:txXfrm>
        <a:off x="0" y="4167346"/>
        <a:ext cx="1725128" cy="1367816"/>
      </dsp:txXfrm>
    </dsp:sp>
    <dsp:sp modelId="{51C92ADD-2FD3-4086-A4F0-C603A2CB42C8}">
      <dsp:nvSpPr>
        <dsp:cNvPr id="0" name=""/>
        <dsp:cNvSpPr/>
      </dsp:nvSpPr>
      <dsp:spPr>
        <a:xfrm>
          <a:off x="1725128" y="4167346"/>
          <a:ext cx="5175384" cy="1367816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4981" tIns="304800" rIns="104981" bIns="30480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Discover the result of each prayer</a:t>
          </a:r>
        </a:p>
      </dsp:txBody>
      <dsp:txXfrm>
        <a:off x="1725128" y="4167346"/>
        <a:ext cx="5175384" cy="1367816"/>
      </dsp:txXfrm>
    </dsp:sp>
    <dsp:sp modelId="{001E2070-A5D6-4BC3-99FE-C1F8EF28E0E3}">
      <dsp:nvSpPr>
        <dsp:cNvPr id="0" name=""/>
        <dsp:cNvSpPr/>
      </dsp:nvSpPr>
      <dsp:spPr>
        <a:xfrm rot="10800000">
          <a:off x="0" y="2084162"/>
          <a:ext cx="1725128" cy="2103701"/>
        </a:xfrm>
        <a:prstGeom prst="upArrowCallout">
          <a:avLst>
            <a:gd name="adj1" fmla="val 5000"/>
            <a:gd name="adj2" fmla="val 10000"/>
            <a:gd name="adj3" fmla="val 15000"/>
            <a:gd name="adj4" fmla="val 64977"/>
          </a:avLst>
        </a:prstGeom>
        <a:solidFill>
          <a:schemeClr val="accent2">
            <a:hueOff val="-751677"/>
            <a:satOff val="5331"/>
            <a:lumOff val="-98"/>
            <a:alphaOff val="0"/>
          </a:schemeClr>
        </a:solidFill>
        <a:ln w="12700" cap="flat" cmpd="sng" algn="ctr">
          <a:solidFill>
            <a:schemeClr val="accent2">
              <a:hueOff val="-751677"/>
              <a:satOff val="5331"/>
              <a:lumOff val="-9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2691" tIns="256032" rIns="122691" bIns="256032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/>
            <a:t>Discover</a:t>
          </a:r>
        </a:p>
      </dsp:txBody>
      <dsp:txXfrm rot="-10800000">
        <a:off x="0" y="2084162"/>
        <a:ext cx="1725128" cy="1367405"/>
      </dsp:txXfrm>
    </dsp:sp>
    <dsp:sp modelId="{08E8699F-5C04-4E94-B659-06F6977119FA}">
      <dsp:nvSpPr>
        <dsp:cNvPr id="0" name=""/>
        <dsp:cNvSpPr/>
      </dsp:nvSpPr>
      <dsp:spPr>
        <a:xfrm>
          <a:off x="1725128" y="2084162"/>
          <a:ext cx="5175384" cy="1367405"/>
        </a:xfrm>
        <a:prstGeom prst="rect">
          <a:avLst/>
        </a:prstGeom>
        <a:solidFill>
          <a:schemeClr val="accent2">
            <a:tint val="40000"/>
            <a:alpha val="90000"/>
            <a:hueOff val="-388509"/>
            <a:satOff val="6216"/>
            <a:lumOff val="321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-388509"/>
              <a:satOff val="6216"/>
              <a:lumOff val="32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4981" tIns="304800" rIns="104981" bIns="30480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Discover who prayed, what they prayed for, and why they prayed</a:t>
          </a:r>
        </a:p>
      </dsp:txBody>
      <dsp:txXfrm>
        <a:off x="1725128" y="2084162"/>
        <a:ext cx="5175384" cy="1367405"/>
      </dsp:txXfrm>
    </dsp:sp>
    <dsp:sp modelId="{3A35DCE3-164F-4F29-B614-2329C24CDA60}">
      <dsp:nvSpPr>
        <dsp:cNvPr id="0" name=""/>
        <dsp:cNvSpPr/>
      </dsp:nvSpPr>
      <dsp:spPr>
        <a:xfrm rot="10800000">
          <a:off x="0" y="978"/>
          <a:ext cx="1725128" cy="2103701"/>
        </a:xfrm>
        <a:prstGeom prst="upArrowCallout">
          <a:avLst>
            <a:gd name="adj1" fmla="val 5000"/>
            <a:gd name="adj2" fmla="val 10000"/>
            <a:gd name="adj3" fmla="val 15000"/>
            <a:gd name="adj4" fmla="val 64977"/>
          </a:avLst>
        </a:prstGeom>
        <a:solidFill>
          <a:schemeClr val="accent2">
            <a:hueOff val="-1503354"/>
            <a:satOff val="10662"/>
            <a:lumOff val="-196"/>
            <a:alphaOff val="0"/>
          </a:schemeClr>
        </a:solidFill>
        <a:ln w="12700" cap="flat" cmpd="sng" algn="ctr">
          <a:solidFill>
            <a:schemeClr val="accent2">
              <a:hueOff val="-1503354"/>
              <a:satOff val="10662"/>
              <a:lumOff val="-19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2691" tIns="256032" rIns="122691" bIns="256032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/>
            <a:t>Read/ listen</a:t>
          </a:r>
        </a:p>
      </dsp:txBody>
      <dsp:txXfrm rot="-10800000">
        <a:off x="0" y="978"/>
        <a:ext cx="1725128" cy="1367405"/>
      </dsp:txXfrm>
    </dsp:sp>
    <dsp:sp modelId="{93AAF90E-8065-429F-833D-0C6B813703E8}">
      <dsp:nvSpPr>
        <dsp:cNvPr id="0" name=""/>
        <dsp:cNvSpPr/>
      </dsp:nvSpPr>
      <dsp:spPr>
        <a:xfrm>
          <a:off x="1725128" y="978"/>
          <a:ext cx="5175384" cy="1367405"/>
        </a:xfrm>
        <a:prstGeom prst="rect">
          <a:avLst/>
        </a:prstGeom>
        <a:solidFill>
          <a:schemeClr val="accent2">
            <a:tint val="40000"/>
            <a:alpha val="90000"/>
            <a:hueOff val="-777018"/>
            <a:satOff val="12433"/>
            <a:lumOff val="643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-777018"/>
              <a:satOff val="12433"/>
              <a:lumOff val="64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4981" tIns="304800" rIns="104981" bIns="30480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Read/ listen to each prayer </a:t>
          </a:r>
        </a:p>
      </dsp:txBody>
      <dsp:txXfrm>
        <a:off x="1725128" y="978"/>
        <a:ext cx="5175384" cy="1367405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44EA727-51F9-4A13-BD94-360B5BC8FEF4}">
      <dsp:nvSpPr>
        <dsp:cNvPr id="0" name=""/>
        <dsp:cNvSpPr/>
      </dsp:nvSpPr>
      <dsp:spPr>
        <a:xfrm>
          <a:off x="1176867" y="286"/>
          <a:ext cx="2675667" cy="160540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/>
            <a:t>ADORATION </a:t>
          </a:r>
          <a:endParaRPr lang="en-US" sz="2400" kern="120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b="1" kern="1200"/>
            <a:t>Jude - "to the only wise God our Saviour, be glory and majesty, dominion and power, both now and forever, Amen</a:t>
          </a:r>
          <a:endParaRPr lang="en-US" sz="1900" kern="1200"/>
        </a:p>
      </dsp:txBody>
      <dsp:txXfrm>
        <a:off x="1176867" y="286"/>
        <a:ext cx="2675667" cy="1605400"/>
      </dsp:txXfrm>
    </dsp:sp>
    <dsp:sp modelId="{FBF8F126-F86E-4A3A-9874-2656F0B4845B}">
      <dsp:nvSpPr>
        <dsp:cNvPr id="0" name=""/>
        <dsp:cNvSpPr/>
      </dsp:nvSpPr>
      <dsp:spPr>
        <a:xfrm>
          <a:off x="4120100" y="286"/>
          <a:ext cx="2675667" cy="1605400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/>
            <a:t>Confession</a:t>
          </a:r>
          <a:endParaRPr lang="en-US" sz="2400" kern="120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b="1" kern="1200"/>
            <a:t>Psalm 51</a:t>
          </a:r>
          <a:endParaRPr lang="en-US" sz="1900" kern="1200"/>
        </a:p>
      </dsp:txBody>
      <dsp:txXfrm>
        <a:off x="4120100" y="286"/>
        <a:ext cx="2675667" cy="1605400"/>
      </dsp:txXfrm>
    </dsp:sp>
    <dsp:sp modelId="{694BF4CD-5F29-40F9-BB5F-80F9ED61888C}">
      <dsp:nvSpPr>
        <dsp:cNvPr id="0" name=""/>
        <dsp:cNvSpPr/>
      </dsp:nvSpPr>
      <dsp:spPr>
        <a:xfrm>
          <a:off x="7063334" y="286"/>
          <a:ext cx="2675667" cy="1605400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/>
            <a:t>Thanksgiving</a:t>
          </a:r>
          <a:endParaRPr lang="en-US" sz="2400" kern="120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b="1" kern="1200"/>
            <a:t>Psalm 107:1  </a:t>
          </a:r>
          <a:endParaRPr lang="en-US" sz="1900" kern="1200"/>
        </a:p>
      </dsp:txBody>
      <dsp:txXfrm>
        <a:off x="7063334" y="286"/>
        <a:ext cx="2675667" cy="1605400"/>
      </dsp:txXfrm>
    </dsp:sp>
    <dsp:sp modelId="{FC4C29A7-7679-46C5-A688-ED16A2FF055A}">
      <dsp:nvSpPr>
        <dsp:cNvPr id="0" name=""/>
        <dsp:cNvSpPr/>
      </dsp:nvSpPr>
      <dsp:spPr>
        <a:xfrm>
          <a:off x="2648484" y="1873253"/>
          <a:ext cx="2675667" cy="1605400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/>
            <a:t>"Give thanks to the Lord, for he is good; his love endures forever"</a:t>
          </a:r>
          <a:endParaRPr lang="en-US" sz="2400" kern="1200"/>
        </a:p>
      </dsp:txBody>
      <dsp:txXfrm>
        <a:off x="2648484" y="1873253"/>
        <a:ext cx="2675667" cy="1605400"/>
      </dsp:txXfrm>
    </dsp:sp>
    <dsp:sp modelId="{8FEB9811-5E08-42F0-A63D-1F5B8280DDE0}">
      <dsp:nvSpPr>
        <dsp:cNvPr id="0" name=""/>
        <dsp:cNvSpPr/>
      </dsp:nvSpPr>
      <dsp:spPr>
        <a:xfrm>
          <a:off x="5591717" y="1873253"/>
          <a:ext cx="2675667" cy="1605400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/>
            <a:t>Supplication</a:t>
          </a:r>
          <a:endParaRPr lang="en-US" sz="2400" kern="120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b="1" kern="1200"/>
            <a:t>1 Chronicles 4:9-10</a:t>
          </a:r>
          <a:endParaRPr lang="en-US" sz="1900" kern="1200"/>
        </a:p>
      </dsp:txBody>
      <dsp:txXfrm>
        <a:off x="5591717" y="1873253"/>
        <a:ext cx="2675667" cy="160540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2D9D03E-BAD3-48F4-87CC-83BF938FB44A}">
      <dsp:nvSpPr>
        <dsp:cNvPr id="0" name=""/>
        <dsp:cNvSpPr/>
      </dsp:nvSpPr>
      <dsp:spPr>
        <a:xfrm>
          <a:off x="9242" y="1021496"/>
          <a:ext cx="5524797" cy="2209919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4028" tIns="74676" rIns="74676" bIns="74676" numCol="1" spcCol="1270" anchor="ctr" anchorCtr="0">
          <a:noAutofit/>
        </a:bodyPr>
        <a:lstStyle/>
        <a:p>
          <a:pPr marL="0" lvl="0" indent="0" algn="ctr" defTabSz="2489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600" b="1" kern="1200"/>
            <a:t>Steps to Christ</a:t>
          </a:r>
          <a:endParaRPr lang="en-US" sz="5600" kern="1200"/>
        </a:p>
      </dsp:txBody>
      <dsp:txXfrm>
        <a:off x="1114202" y="1021496"/>
        <a:ext cx="3314878" cy="2209919"/>
      </dsp:txXfrm>
    </dsp:sp>
    <dsp:sp modelId="{1B6C47D4-D95D-467C-9BAC-6D5A7EE51307}">
      <dsp:nvSpPr>
        <dsp:cNvPr id="0" name=""/>
        <dsp:cNvSpPr/>
      </dsp:nvSpPr>
      <dsp:spPr>
        <a:xfrm>
          <a:off x="4981560" y="1021496"/>
          <a:ext cx="5524797" cy="2209919"/>
        </a:xfrm>
        <a:prstGeom prst="chevron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4028" tIns="74676" rIns="74676" bIns="74676" numCol="1" spcCol="1270" anchor="ctr" anchorCtr="0">
          <a:noAutofit/>
        </a:bodyPr>
        <a:lstStyle/>
        <a:p>
          <a:pPr marL="0" lvl="0" indent="0" algn="ctr" defTabSz="2489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600" b="1" kern="1200"/>
            <a:t>Chapter 11 – The Privilege of Prayer</a:t>
          </a:r>
          <a:endParaRPr lang="en-US" sz="5600" kern="1200"/>
        </a:p>
      </dsp:txBody>
      <dsp:txXfrm>
        <a:off x="6086520" y="1021496"/>
        <a:ext cx="3314878" cy="2209919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CDE80BE-62FD-4E43-B5AC-4E1C7B80B29B}">
      <dsp:nvSpPr>
        <dsp:cNvPr id="0" name=""/>
        <dsp:cNvSpPr/>
      </dsp:nvSpPr>
      <dsp:spPr>
        <a:xfrm>
          <a:off x="682185" y="0"/>
          <a:ext cx="5536141" cy="5536141"/>
        </a:xfrm>
        <a:prstGeom prst="diamond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2FDFD6E-7239-4340-831E-E59655C8CE2A}">
      <dsp:nvSpPr>
        <dsp:cNvPr id="0" name=""/>
        <dsp:cNvSpPr/>
      </dsp:nvSpPr>
      <dsp:spPr>
        <a:xfrm>
          <a:off x="1208118" y="525933"/>
          <a:ext cx="2159094" cy="2159094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b="1" kern="1200"/>
            <a:t>a. A misson/ missionary</a:t>
          </a:r>
          <a:endParaRPr lang="en-US" sz="3100" kern="1200"/>
        </a:p>
      </dsp:txBody>
      <dsp:txXfrm>
        <a:off x="1313516" y="631331"/>
        <a:ext cx="1948298" cy="1948298"/>
      </dsp:txXfrm>
    </dsp:sp>
    <dsp:sp modelId="{1B7103D6-9D94-4B6E-96D7-1ECD5FEF7F8A}">
      <dsp:nvSpPr>
        <dsp:cNvPr id="0" name=""/>
        <dsp:cNvSpPr/>
      </dsp:nvSpPr>
      <dsp:spPr>
        <a:xfrm>
          <a:off x="3533298" y="525933"/>
          <a:ext cx="2159094" cy="2159094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b="1" kern="1200"/>
            <a:t>b. An individual who is unwell</a:t>
          </a:r>
          <a:endParaRPr lang="en-US" sz="3100" kern="1200"/>
        </a:p>
      </dsp:txBody>
      <dsp:txXfrm>
        <a:off x="3638696" y="631331"/>
        <a:ext cx="1948298" cy="1948298"/>
      </dsp:txXfrm>
    </dsp:sp>
    <dsp:sp modelId="{E5D2C0C4-7226-4653-BB53-449ADAFDB0DE}">
      <dsp:nvSpPr>
        <dsp:cNvPr id="0" name=""/>
        <dsp:cNvSpPr/>
      </dsp:nvSpPr>
      <dsp:spPr>
        <a:xfrm>
          <a:off x="1208118" y="2851112"/>
          <a:ext cx="2159094" cy="2159094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b="1" kern="1200"/>
            <a:t>c. A church or school leader</a:t>
          </a:r>
          <a:endParaRPr lang="en-US" sz="3100" kern="1200"/>
        </a:p>
      </dsp:txBody>
      <dsp:txXfrm>
        <a:off x="1313516" y="2956510"/>
        <a:ext cx="1948298" cy="1948298"/>
      </dsp:txXfrm>
    </dsp:sp>
    <dsp:sp modelId="{DC91D60D-59DA-4D8B-AB72-F0D16E02853F}">
      <dsp:nvSpPr>
        <dsp:cNvPr id="0" name=""/>
        <dsp:cNvSpPr/>
      </dsp:nvSpPr>
      <dsp:spPr>
        <a:xfrm>
          <a:off x="3533298" y="2851112"/>
          <a:ext cx="2159094" cy="2159094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b="1" kern="1200"/>
            <a:t>d. An issue affecting the neighbours of your community</a:t>
          </a:r>
          <a:endParaRPr lang="en-US" sz="3100" kern="1200"/>
        </a:p>
      </dsp:txBody>
      <dsp:txXfrm>
        <a:off x="3638696" y="2956510"/>
        <a:ext cx="1948298" cy="194829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6/7/layout/VerticalDownArrowProcess">
  <dgm:title val="Vertical Down Arrow Process"/>
  <dgm:desc val="Use to show a progression; a timeline; sequential steps in a task, process, or workflow; or to emphasize movement or direction. Level 1 text appears inside an arrow shape while Level 2 text appears below the arrow shapes."/>
  <dgm:catLst>
    <dgm:cat type="process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36"/>
      <dgm:constr type="primFontSz" for="des" forName="parentTextArrow" refType="primFontSz" refFor="des" refForName="parentTextBox" op="equ"/>
      <dgm:constr type="primFontSz" for="des" forName="descendantArrow" val="24"/>
      <dgm:constr type="primFontSz" for="des" forName="descendantArrow" refType="primFontSz" refFor="des" refForName="parentTextArrow" op="lte"/>
      <dgm:constr type="primFontSz" for="des" forName="descendantBox" refType="primFontSz" refFor="des" refForName="parentTextArrow" op="lte"/>
      <dgm:constr type="primFontSz" for="des" forName="descendantBox" refType="primFontSz" refFor="des" refForName="parentTextBox" op="lte"/>
      <dgm:constr type="primFontSz" for="des" forName="descendantArrow" refType="primFontSz" refFor="des" refForName="parentTextBox" op="lte"/>
      <dgm:constr type="primFontSz" for="des" forName="descendantBox" refType="primFontSz" refFor="des" refForName="descendan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parentTextBox" refType="w" fact="0.25"/>
              <dgm:constr type="h" for="ch" forName="parentTextBox" refType="h"/>
              <dgm:constr type="t" for="ch" forName="parentTextBox"/>
              <dgm:constr type="w" for="ch" forName="descendantBox" refType="w" fact="0.75"/>
              <dgm:constr type="l" for="ch" forName="descendantBox" refType="w" fact="0.25"/>
              <dgm:constr type="b" for="ch" forName="descendantBox" refType="h"/>
              <dgm:constr type="h" for="ch" forName="descendantBox" refType="h"/>
            </dgm:constrLst>
            <dgm:ruleLst/>
            <dgm:layoutNode name="parentTextBox" styleLbl="alignNode1">
              <dgm:alg type="tx"/>
              <dgm:shape xmlns:r="http://schemas.openxmlformats.org/officeDocument/2006/relationships" type="rect" r:blip="">
                <dgm:adjLst/>
              </dgm:shape>
              <dgm:presOf axis="self"/>
              <dgm:constrLst>
                <dgm:constr type="primFontSz" refType="h" op="lte" fact="0.5"/>
                <dgm:constr type="lMarg" refType="w" fact="0.2016"/>
                <dgm:constr type="rMarg" refType="w" fact="0.2016"/>
              </dgm:constrLst>
              <dgm:ruleLst>
                <dgm:rule type="primFontSz" val="13" fact="NaN" max="NaN"/>
              </dgm:ruleLst>
            </dgm:layoutNode>
            <dgm:layoutNode name="descendantBox" styleLbl="bgAccFollowNode1">
              <dgm:alg type="tx">
                <dgm:param type="stBulletLvl" val="0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/>
              <dgm:constrLst>
                <dgm:constr type="tMarg" refType="primFontSz"/>
                <dgm:constr type="bMarg" refType="primFontSz"/>
                <dgm:constr type="lMarg" refType="w" fact="0.0575"/>
                <dgm:constr type="rMarg" refType="w" fact="0.0575"/>
              </dgm:constrLst>
              <dgm:presOf axis="des" ptType="node"/>
              <dgm:ruleLst>
                <dgm:rule type="primFontSz" val="11" fact="NaN" max="NaN"/>
              </dgm:ruleLst>
            </dgm:layoutNod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parentTextArrow" refType="w" fact="0.25"/>
              <dgm:constr type="t" for="ch" forName="parentTextArrow"/>
              <dgm:constr type="h" for="ch" forName="parentTextArrow" refType="h" fact="0.65"/>
              <dgm:constr type="w" for="ch" forName="arrow" refType="w" fact="0.25"/>
              <dgm:constr type="h" for="ch" forName="arrow" refType="h"/>
              <dgm:constr type="l" for="ch" forName="descendantArrow" refType="w" fact="0.25"/>
              <dgm:constr type="w" for="ch" forName="descendantArrow" refType="w" fact="0.75"/>
              <dgm:constr type="b" for="ch" forName="descendantArrow" refType="h" fact="0.65"/>
              <dgm:constr type="h" for="ch" forName="descendantArrow" refType="h" fact="0.65"/>
            </dgm:constrLst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>
                <dgm:constr type="primFontSz" refType="h" op="lte" fact="0.5"/>
                <dgm:constr type="lMarg" refType="w" fact="0.2016"/>
                <dgm:constr type="rMarg" refType="w" fact="0.2016"/>
              </dgm:constrLst>
              <dgm:ruleLst>
                <dgm:rule type="primFontSz" val="13" fact="NaN" max="NaN"/>
              </dgm:ruleLst>
            </dgm:layoutNode>
            <dgm:layoutNode name="arrow" styleLbl="alignNode1">
              <dgm:alg type="sp"/>
              <dgm:shape xmlns:r="http://schemas.openxmlformats.org/officeDocument/2006/relationships" rot="180" type="upArrowCallout" r:blip="">
                <dgm:adjLst>
                  <dgm:adj idx="1" val="0.05"/>
                  <dgm:adj idx="2" val="0.1"/>
                  <dgm:adj idx="3" val="0.15"/>
                </dgm:adjLst>
              </dgm:shape>
              <dgm:presOf axis="self"/>
              <dgm:constrLst/>
              <dgm:ruleLst/>
            </dgm:layoutNode>
            <dgm:layoutNode name="descendantArrow" styleLbl="bgAccFollowNode1">
              <dgm:alg type="tx">
                <dgm:param type="stBulletLvl" val="0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tMarg" refType="primFontSz"/>
                <dgm:constr type="bMarg" refType="primFontSz"/>
                <dgm:constr type="lMarg" refType="w" fact="0.0575"/>
                <dgm:constr type="rMarg" refType="w" fact="0.0575"/>
              </dgm:constrLst>
              <dgm:ruleLst>
                <dgm:rule type="primFontSz" val="11" fact="NaN" max="NaN"/>
              </dgm:ruleLst>
            </dgm:layoutNod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29T23:15:57.820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0 128,'0'6'0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29T23:34:05.717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0 128,'0'6'0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 descr="Tag=AccentColor&#10;Flavor=Light&#10;Target=FillAndLine">
            <a:extLst>
              <a:ext uri="{FF2B5EF4-FFF2-40B4-BE49-F238E27FC236}">
                <a16:creationId xmlns:a16="http://schemas.microsoft.com/office/drawing/2014/main" id="{DA381740-063A-41A4-836D-85D14980EEF0}"/>
              </a:ext>
            </a:extLst>
          </p:cNvPr>
          <p:cNvSpPr/>
          <p:nvPr/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EF9DF8-704A-44AE-8850-307DDACC93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1248" y="448056"/>
            <a:ext cx="10515600" cy="4069080"/>
          </a:xfrm>
        </p:spPr>
        <p:txBody>
          <a:bodyPr anchor="b">
            <a:noAutofit/>
          </a:bodyPr>
          <a:lstStyle>
            <a:lvl1pPr algn="l">
              <a:defRPr sz="9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CC72E09-06F3-48B9-9B95-DE15EC9801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1248" y="4983480"/>
            <a:ext cx="10515600" cy="1124712"/>
          </a:xfrm>
        </p:spPr>
        <p:txBody>
          <a:bodyPr>
            <a:normAutofit/>
          </a:bodyPr>
          <a:lstStyle>
            <a:lvl1pPr marL="0" indent="0" algn="l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1CD474-E5E1-4D01-97F6-0C9FC09332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5/30/20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36BBC7-EB9B-4B36-88E9-DBF65D270E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8786C7-DD8D-492F-9A9A-A7B3EBE27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6986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07CF8D-FF51-4FD8-B968-A2C8507347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661A953-02EA-491B-A215-AF8420D74D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084D1E-BC98-44E4-8D2C-89CCDC2933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5/30/20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3019EB-9C2B-4833-B72A-1476941597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F6E764-5688-45F5-94ED-A7357D2F56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6683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20E3CB6-3025-40BF-A04B-A7B0CB4C01F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EDD5CB3-8B24-48C7-89D3-8DCAD36A45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0BC931-E2BF-4C1D-91AA-89F82F8268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5/30/20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48A135-AEE9-4483-957E-3D143318DD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8DEFD4-A052-46B3-B2AE-F3091D8A2F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7564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5D02BC-5A24-47F7-A4DF-B93FBC0C51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E9219E-EE74-4093-94D6-F663E059C5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384"/>
            <a:ext cx="10515600" cy="425196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A61642-BFBA-48AE-A29C-C2AA7386AE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5/30/20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D2029B-6646-4DBF-A302-76A513FC6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6D4DFD-766F-4E45-A00C-2B5E8CE9A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 descr="Tag=AccentColor&#10;Flavor=Light&#10;Target=FillAndLine">
            <a:extLst>
              <a:ext uri="{FF2B5EF4-FFF2-40B4-BE49-F238E27FC236}">
                <a16:creationId xmlns:a16="http://schemas.microsoft.com/office/drawing/2014/main" id="{EBDD1931-9E86-4402-9A68-33A2D9EFB198}"/>
              </a:ext>
            </a:extLst>
          </p:cNvPr>
          <p:cNvSpPr/>
          <p:nvPr/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12458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C218C0-6540-400C-BB51-353D5FD5CB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448056"/>
            <a:ext cx="10515600" cy="4069080"/>
          </a:xfrm>
        </p:spPr>
        <p:txBody>
          <a:bodyPr anchor="b">
            <a:normAutofit/>
          </a:bodyPr>
          <a:lstStyle>
            <a:lvl1pPr>
              <a:defRPr sz="8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81CD69-43B3-4FF7-AA41-30C36C957E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1248" y="4983480"/>
            <a:ext cx="10515600" cy="1124712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BF300D-5CBE-47E9-A193-E23C8314D0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5/30/20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E7DF3F-C51A-4DB1-9FCE-E3E0D8E925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269CF4-FAAB-44EF-A2A5-8352B4AA3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 descr="Tag=AccentColor&#10;Flavor=Light&#10;Target=FillAndLine">
            <a:extLst>
              <a:ext uri="{FF2B5EF4-FFF2-40B4-BE49-F238E27FC236}">
                <a16:creationId xmlns:a16="http://schemas.microsoft.com/office/drawing/2014/main" id="{417A8947-4521-4FE1-8E44-27363435CE1B}"/>
              </a:ext>
            </a:extLst>
          </p:cNvPr>
          <p:cNvSpPr/>
          <p:nvPr/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4685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ADE264-531D-49C1-A8AF-2B4C1D218F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B9A1B8-2F1B-46AA-858A-CFFF5AF7CE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929384"/>
            <a:ext cx="5181600" cy="42519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E6B9631-18C0-43BD-8AF3-9137D6D4C2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929384"/>
            <a:ext cx="5181600" cy="42519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032FCA-14C6-4497-9C27-3F58062442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5/30/20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1E5057-693B-4E10-958E-0ABE79FEC7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0CECB1-0A35-4C10-9D3D-FE44042830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 descr="Tag=AccentColor&#10;Flavor=Light&#10;Target=FillAndLine">
            <a:extLst>
              <a:ext uri="{FF2B5EF4-FFF2-40B4-BE49-F238E27FC236}">
                <a16:creationId xmlns:a16="http://schemas.microsoft.com/office/drawing/2014/main" id="{2FAAC677-2D37-4F63-9C4B-711A2988EE02}"/>
              </a:ext>
            </a:extLst>
          </p:cNvPr>
          <p:cNvSpPr/>
          <p:nvPr/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87472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AE282-8875-4F49-AB21-E1C2BCAEA1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712EA2-EF8C-4F18-BECF-AD121F7281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38528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3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7B59D4-E93F-40C1-A1A2-F1867830C6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926080"/>
            <a:ext cx="5157787" cy="326440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E810616-1C77-42AE-8449-D0B64E2B847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38528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3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A74E172-AFE8-48E4-BBB0-CA6D4EC1127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926080"/>
            <a:ext cx="5183188" cy="326440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C9407CC-270D-4C98-B95C-7AE67D2E19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5/30/20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54070D5-9B7B-47FC-9F75-F6AD960745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28EAC17-33BE-4265-8C06-644C2D34FD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Rectangle 10" descr="Tag=AccentColor&#10;Flavor=Light&#10;Target=FillAndLine">
            <a:extLst>
              <a:ext uri="{FF2B5EF4-FFF2-40B4-BE49-F238E27FC236}">
                <a16:creationId xmlns:a16="http://schemas.microsoft.com/office/drawing/2014/main" id="{F634C457-AEBF-47D7-9200-BAD05D138B12}"/>
              </a:ext>
            </a:extLst>
          </p:cNvPr>
          <p:cNvSpPr/>
          <p:nvPr/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78544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EE9AC0-40CD-4451-BF00-5E2FC7B745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3704" y="1728216"/>
            <a:ext cx="7781544" cy="3392424"/>
          </a:xfrm>
        </p:spPr>
        <p:txBody>
          <a:bodyPr>
            <a:normAutofit/>
          </a:bodyPr>
          <a:lstStyle>
            <a:lvl1pPr algn="ctr">
              <a:defRPr sz="7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6FD9A32-9C83-452B-BC69-CC6E95D3C9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5/30/20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87B83E-E23E-42DE-876D-F55908A97D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1C03A8-D428-4010-B413-13B1E99226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6" name="Rectangle 6" descr="Tag=AccentColor&#10;Flavor=Light&#10;Target=FillAndLine">
            <a:extLst>
              <a:ext uri="{FF2B5EF4-FFF2-40B4-BE49-F238E27FC236}">
                <a16:creationId xmlns:a16="http://schemas.microsoft.com/office/drawing/2014/main" id="{17F03060-85EC-4182-8C18-C6EE0D373E4B}"/>
              </a:ext>
            </a:extLst>
          </p:cNvPr>
          <p:cNvSpPr/>
          <p:nvPr/>
        </p:nvSpPr>
        <p:spPr>
          <a:xfrm>
            <a:off x="3974206" y="5126892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03387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72816A0-77C4-4A3F-87BD-A7321E3C84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5/30/20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5FC3464-F026-4C77-9441-55ECA5054D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7D9257-BADE-4D0B-AF0B-D09FE95FA0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1867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A1C48E-F751-45A2-9010-208B81EDBE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3429000"/>
          </a:xfrm>
        </p:spPr>
        <p:txBody>
          <a:bodyPr anchor="b">
            <a:normAutofit/>
          </a:bodyPr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D501F6-8430-4758-8636-74D68E990E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03520" y="548640"/>
            <a:ext cx="6053328" cy="5431536"/>
          </a:xfrm>
        </p:spPr>
        <p:txBody>
          <a:bodyPr anchor="ctr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79DC39-A29C-494C-98B6-999746C5F3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977640"/>
            <a:ext cx="3932237" cy="2002536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84C988-A6DB-469A-B8AA-31866F36E8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5/30/20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BC39C3-81EB-4828-9AD3-2F1FAC521E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59376C-9810-49A5-BC9A-4E6A02175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6" descr="Tag=AccentColor&#10;Flavor=Light&#10;Target=FillAndLine">
            <a:extLst>
              <a:ext uri="{FF2B5EF4-FFF2-40B4-BE49-F238E27FC236}">
                <a16:creationId xmlns:a16="http://schemas.microsoft.com/office/drawing/2014/main" id="{B9F96F3A-E64D-4401-B02C-BCD5CAA97CFF}"/>
              </a:ext>
            </a:extLst>
          </p:cNvPr>
          <p:cNvSpPr/>
          <p:nvPr/>
        </p:nvSpPr>
        <p:spPr>
          <a:xfrm rot="5400000">
            <a:off x="2797492" y="3254143"/>
            <a:ext cx="4480560" cy="27432"/>
          </a:xfrm>
          <a:custGeom>
            <a:avLst/>
            <a:gdLst>
              <a:gd name="connsiteX0" fmla="*/ 0 w 4480560"/>
              <a:gd name="connsiteY0" fmla="*/ 0 h 27432"/>
              <a:gd name="connsiteX1" fmla="*/ 595274 w 4480560"/>
              <a:gd name="connsiteY1" fmla="*/ 0 h 27432"/>
              <a:gd name="connsiteX2" fmla="*/ 1100938 w 4480560"/>
              <a:gd name="connsiteY2" fmla="*/ 0 h 27432"/>
              <a:gd name="connsiteX3" fmla="*/ 1651406 w 4480560"/>
              <a:gd name="connsiteY3" fmla="*/ 0 h 27432"/>
              <a:gd name="connsiteX4" fmla="*/ 2336292 w 4480560"/>
              <a:gd name="connsiteY4" fmla="*/ 0 h 27432"/>
              <a:gd name="connsiteX5" fmla="*/ 2931566 w 4480560"/>
              <a:gd name="connsiteY5" fmla="*/ 0 h 27432"/>
              <a:gd name="connsiteX6" fmla="*/ 3482035 w 4480560"/>
              <a:gd name="connsiteY6" fmla="*/ 0 h 27432"/>
              <a:gd name="connsiteX7" fmla="*/ 4480560 w 4480560"/>
              <a:gd name="connsiteY7" fmla="*/ 0 h 27432"/>
              <a:gd name="connsiteX8" fmla="*/ 4480560 w 4480560"/>
              <a:gd name="connsiteY8" fmla="*/ 27432 h 27432"/>
              <a:gd name="connsiteX9" fmla="*/ 3840480 w 4480560"/>
              <a:gd name="connsiteY9" fmla="*/ 27432 h 27432"/>
              <a:gd name="connsiteX10" fmla="*/ 3290011 w 4480560"/>
              <a:gd name="connsiteY10" fmla="*/ 27432 h 27432"/>
              <a:gd name="connsiteX11" fmla="*/ 2560320 w 4480560"/>
              <a:gd name="connsiteY11" fmla="*/ 27432 h 27432"/>
              <a:gd name="connsiteX12" fmla="*/ 1965046 w 4480560"/>
              <a:gd name="connsiteY12" fmla="*/ 27432 h 27432"/>
              <a:gd name="connsiteX13" fmla="*/ 1459382 w 4480560"/>
              <a:gd name="connsiteY13" fmla="*/ 27432 h 27432"/>
              <a:gd name="connsiteX14" fmla="*/ 774497 w 4480560"/>
              <a:gd name="connsiteY14" fmla="*/ 27432 h 27432"/>
              <a:gd name="connsiteX15" fmla="*/ 0 w 4480560"/>
              <a:gd name="connsiteY15" fmla="*/ 27432 h 27432"/>
              <a:gd name="connsiteX16" fmla="*/ 0 w 4480560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27432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79587" y="8304"/>
                  <a:pt x="4480082" y="21512"/>
                  <a:pt x="4480560" y="27432"/>
                </a:cubicBezTo>
                <a:cubicBezTo>
                  <a:pt x="4314132" y="24068"/>
                  <a:pt x="4028383" y="45776"/>
                  <a:pt x="3840480" y="27432"/>
                </a:cubicBezTo>
                <a:cubicBezTo>
                  <a:pt x="3652577" y="9088"/>
                  <a:pt x="3547615" y="11992"/>
                  <a:pt x="3290011" y="27432"/>
                </a:cubicBezTo>
                <a:cubicBezTo>
                  <a:pt x="3032407" y="42872"/>
                  <a:pt x="2830268" y="17863"/>
                  <a:pt x="2560320" y="27432"/>
                </a:cubicBezTo>
                <a:cubicBezTo>
                  <a:pt x="2290372" y="37001"/>
                  <a:pt x="2147422" y="15872"/>
                  <a:pt x="1965046" y="27432"/>
                </a:cubicBezTo>
                <a:cubicBezTo>
                  <a:pt x="1782670" y="38992"/>
                  <a:pt x="1689791" y="49824"/>
                  <a:pt x="1459382" y="27432"/>
                </a:cubicBezTo>
                <a:cubicBezTo>
                  <a:pt x="1228973" y="5040"/>
                  <a:pt x="915486" y="45645"/>
                  <a:pt x="774497" y="27432"/>
                </a:cubicBezTo>
                <a:cubicBezTo>
                  <a:pt x="633508" y="9219"/>
                  <a:pt x="361442" y="-1963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480560" h="27432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81045" y="9333"/>
                  <a:pt x="4481838" y="19699"/>
                  <a:pt x="4480560" y="27432"/>
                </a:cubicBezTo>
                <a:cubicBezTo>
                  <a:pt x="4279652" y="2294"/>
                  <a:pt x="4200762" y="50710"/>
                  <a:pt x="3930091" y="27432"/>
                </a:cubicBezTo>
                <a:cubicBezTo>
                  <a:pt x="3659420" y="4154"/>
                  <a:pt x="3456052" y="31438"/>
                  <a:pt x="3290011" y="27432"/>
                </a:cubicBezTo>
                <a:cubicBezTo>
                  <a:pt x="3123970" y="23426"/>
                  <a:pt x="2882392" y="41962"/>
                  <a:pt x="2649931" y="27432"/>
                </a:cubicBezTo>
                <a:cubicBezTo>
                  <a:pt x="2417470" y="12902"/>
                  <a:pt x="2238426" y="16481"/>
                  <a:pt x="2054657" y="27432"/>
                </a:cubicBezTo>
                <a:cubicBezTo>
                  <a:pt x="1870888" y="38383"/>
                  <a:pt x="1566368" y="54184"/>
                  <a:pt x="1324966" y="27432"/>
                </a:cubicBezTo>
                <a:cubicBezTo>
                  <a:pt x="1083564" y="680"/>
                  <a:pt x="787410" y="20090"/>
                  <a:pt x="595274" y="27432"/>
                </a:cubicBezTo>
                <a:cubicBezTo>
                  <a:pt x="403138" y="34774"/>
                  <a:pt x="169622" y="19643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4445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22783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37704-80BD-41B0-8395-41618EC3AF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1920" cy="3429000"/>
          </a:xfrm>
        </p:spPr>
        <p:txBody>
          <a:bodyPr anchor="b">
            <a:normAutofit/>
          </a:bodyPr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4DA4032-EC66-4974-BD30-898B60E4B5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303520" y="548640"/>
            <a:ext cx="6053328" cy="543153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1802D0-5574-4631-BA49-92362F8E40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977640"/>
            <a:ext cx="3931920" cy="2002536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2C2F5B-DDDD-4E64-94A9-99E46F4B06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5/30/20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FA8D36-8865-48E7-8249-ED729A5F70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0F98C3-0B62-4361-8408-A01F70807C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6" descr="Tag=AccentColor&#10;Flavor=Light&#10;Target=FillAndLine">
            <a:extLst>
              <a:ext uri="{FF2B5EF4-FFF2-40B4-BE49-F238E27FC236}">
                <a16:creationId xmlns:a16="http://schemas.microsoft.com/office/drawing/2014/main" id="{FE511AB6-FEAF-4549-BA88-0764BD10B63D}"/>
              </a:ext>
            </a:extLst>
          </p:cNvPr>
          <p:cNvSpPr/>
          <p:nvPr/>
        </p:nvSpPr>
        <p:spPr>
          <a:xfrm rot="5400000">
            <a:off x="2798064" y="3254143"/>
            <a:ext cx="4480560" cy="27432"/>
          </a:xfrm>
          <a:custGeom>
            <a:avLst/>
            <a:gdLst>
              <a:gd name="connsiteX0" fmla="*/ 0 w 4480560"/>
              <a:gd name="connsiteY0" fmla="*/ 0 h 27432"/>
              <a:gd name="connsiteX1" fmla="*/ 595274 w 4480560"/>
              <a:gd name="connsiteY1" fmla="*/ 0 h 27432"/>
              <a:gd name="connsiteX2" fmla="*/ 1100938 w 4480560"/>
              <a:gd name="connsiteY2" fmla="*/ 0 h 27432"/>
              <a:gd name="connsiteX3" fmla="*/ 1651406 w 4480560"/>
              <a:gd name="connsiteY3" fmla="*/ 0 h 27432"/>
              <a:gd name="connsiteX4" fmla="*/ 2336292 w 4480560"/>
              <a:gd name="connsiteY4" fmla="*/ 0 h 27432"/>
              <a:gd name="connsiteX5" fmla="*/ 2931566 w 4480560"/>
              <a:gd name="connsiteY5" fmla="*/ 0 h 27432"/>
              <a:gd name="connsiteX6" fmla="*/ 3482035 w 4480560"/>
              <a:gd name="connsiteY6" fmla="*/ 0 h 27432"/>
              <a:gd name="connsiteX7" fmla="*/ 4480560 w 4480560"/>
              <a:gd name="connsiteY7" fmla="*/ 0 h 27432"/>
              <a:gd name="connsiteX8" fmla="*/ 4480560 w 4480560"/>
              <a:gd name="connsiteY8" fmla="*/ 27432 h 27432"/>
              <a:gd name="connsiteX9" fmla="*/ 3840480 w 4480560"/>
              <a:gd name="connsiteY9" fmla="*/ 27432 h 27432"/>
              <a:gd name="connsiteX10" fmla="*/ 3290011 w 4480560"/>
              <a:gd name="connsiteY10" fmla="*/ 27432 h 27432"/>
              <a:gd name="connsiteX11" fmla="*/ 2560320 w 4480560"/>
              <a:gd name="connsiteY11" fmla="*/ 27432 h 27432"/>
              <a:gd name="connsiteX12" fmla="*/ 1965046 w 4480560"/>
              <a:gd name="connsiteY12" fmla="*/ 27432 h 27432"/>
              <a:gd name="connsiteX13" fmla="*/ 1459382 w 4480560"/>
              <a:gd name="connsiteY13" fmla="*/ 27432 h 27432"/>
              <a:gd name="connsiteX14" fmla="*/ 774497 w 4480560"/>
              <a:gd name="connsiteY14" fmla="*/ 27432 h 27432"/>
              <a:gd name="connsiteX15" fmla="*/ 0 w 4480560"/>
              <a:gd name="connsiteY15" fmla="*/ 27432 h 27432"/>
              <a:gd name="connsiteX16" fmla="*/ 0 w 4480560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27432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79587" y="8304"/>
                  <a:pt x="4480082" y="21512"/>
                  <a:pt x="4480560" y="27432"/>
                </a:cubicBezTo>
                <a:cubicBezTo>
                  <a:pt x="4314132" y="24068"/>
                  <a:pt x="4028383" y="45776"/>
                  <a:pt x="3840480" y="27432"/>
                </a:cubicBezTo>
                <a:cubicBezTo>
                  <a:pt x="3652577" y="9088"/>
                  <a:pt x="3547615" y="11992"/>
                  <a:pt x="3290011" y="27432"/>
                </a:cubicBezTo>
                <a:cubicBezTo>
                  <a:pt x="3032407" y="42872"/>
                  <a:pt x="2830268" y="17863"/>
                  <a:pt x="2560320" y="27432"/>
                </a:cubicBezTo>
                <a:cubicBezTo>
                  <a:pt x="2290372" y="37001"/>
                  <a:pt x="2147422" y="15872"/>
                  <a:pt x="1965046" y="27432"/>
                </a:cubicBezTo>
                <a:cubicBezTo>
                  <a:pt x="1782670" y="38992"/>
                  <a:pt x="1689791" y="49824"/>
                  <a:pt x="1459382" y="27432"/>
                </a:cubicBezTo>
                <a:cubicBezTo>
                  <a:pt x="1228973" y="5040"/>
                  <a:pt x="915486" y="45645"/>
                  <a:pt x="774497" y="27432"/>
                </a:cubicBezTo>
                <a:cubicBezTo>
                  <a:pt x="633508" y="9219"/>
                  <a:pt x="361442" y="-1963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480560" h="27432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81045" y="9333"/>
                  <a:pt x="4481838" y="19699"/>
                  <a:pt x="4480560" y="27432"/>
                </a:cubicBezTo>
                <a:cubicBezTo>
                  <a:pt x="4279652" y="2294"/>
                  <a:pt x="4200762" y="50710"/>
                  <a:pt x="3930091" y="27432"/>
                </a:cubicBezTo>
                <a:cubicBezTo>
                  <a:pt x="3659420" y="4154"/>
                  <a:pt x="3456052" y="31438"/>
                  <a:pt x="3290011" y="27432"/>
                </a:cubicBezTo>
                <a:cubicBezTo>
                  <a:pt x="3123970" y="23426"/>
                  <a:pt x="2882392" y="41962"/>
                  <a:pt x="2649931" y="27432"/>
                </a:cubicBezTo>
                <a:cubicBezTo>
                  <a:pt x="2417470" y="12902"/>
                  <a:pt x="2238426" y="16481"/>
                  <a:pt x="2054657" y="27432"/>
                </a:cubicBezTo>
                <a:cubicBezTo>
                  <a:pt x="1870888" y="38383"/>
                  <a:pt x="1566368" y="54184"/>
                  <a:pt x="1324966" y="27432"/>
                </a:cubicBezTo>
                <a:cubicBezTo>
                  <a:pt x="1083564" y="680"/>
                  <a:pt x="787410" y="20090"/>
                  <a:pt x="595274" y="27432"/>
                </a:cubicBezTo>
                <a:cubicBezTo>
                  <a:pt x="403138" y="34774"/>
                  <a:pt x="169622" y="19643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4445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97633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F72D13B-FFCB-4650-AD3C-CB50373525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CA9470-DF15-46A1-BF0E-8A5367A4B0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3047CB-E94D-482F-BACA-681E96C0EC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345051-2045-45DA-935E-2E3CA1A69ADC}" type="datetimeFigureOut">
              <a:rPr lang="en-US" smtClean="0"/>
              <a:t>5/30/20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FDA4B5-E797-42FC-8B7A-2294DF24A3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8ED201-6D0E-422C-B4EC-566A3DC298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29813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2" r:id="rId2"/>
    <p:sldLayoutId id="2147483681" r:id="rId3"/>
    <p:sldLayoutId id="2147483680" r:id="rId4"/>
    <p:sldLayoutId id="2147483679" r:id="rId5"/>
    <p:sldLayoutId id="2147483678" r:id="rId6"/>
    <p:sldLayoutId id="2147483677" r:id="rId7"/>
    <p:sldLayoutId id="2147483676" r:id="rId8"/>
    <p:sldLayoutId id="2147483675" r:id="rId9"/>
    <p:sldLayoutId id="2147483674" r:id="rId10"/>
    <p:sldLayoutId id="2147483673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customXml" Target="../ink/ink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3.png"/><Relationship Id="rId7" Type="http://schemas.openxmlformats.org/officeDocument/2006/relationships/diagramQuickStyle" Target="../diagrams/quickStyle1.xml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2.png"/><Relationship Id="rId9" Type="http://schemas.microsoft.com/office/2007/relationships/diagramDrawing" Target="../diagrams/drawing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" name="Rectangle 8">
            <a:extLst>
              <a:ext uri="{FF2B5EF4-FFF2-40B4-BE49-F238E27FC236}">
                <a16:creationId xmlns:a16="http://schemas.microsoft.com/office/drawing/2014/main" id="{8A95209C-5275-4E15-8EA7-7F42980ABF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3">
            <a:extLst>
              <a:ext uri="{FF2B5EF4-FFF2-40B4-BE49-F238E27FC236}">
                <a16:creationId xmlns:a16="http://schemas.microsoft.com/office/drawing/2014/main" id="{B6E53B2F-B5D3-4019-8BB7-43752E595F2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>
            <a:alphaModFix/>
          </a:blip>
          <a:srcRect l="25"/>
          <a:stretch/>
        </p:blipFill>
        <p:spPr>
          <a:xfrm>
            <a:off x="20" y="10"/>
            <a:ext cx="12188931" cy="685799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F2ED431-E304-4FF0-9F4E-032783C9D6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838200" y="720953"/>
            <a:ext cx="10515600" cy="5416094"/>
          </a:xfrm>
          <a:custGeom>
            <a:avLst/>
            <a:gdLst>
              <a:gd name="connsiteX0" fmla="*/ 0 w 10515600"/>
              <a:gd name="connsiteY0" fmla="*/ 0 h 5416094"/>
              <a:gd name="connsiteX1" fmla="*/ 657225 w 10515600"/>
              <a:gd name="connsiteY1" fmla="*/ 0 h 5416094"/>
              <a:gd name="connsiteX2" fmla="*/ 1419606 w 10515600"/>
              <a:gd name="connsiteY2" fmla="*/ 0 h 5416094"/>
              <a:gd name="connsiteX3" fmla="*/ 2181987 w 10515600"/>
              <a:gd name="connsiteY3" fmla="*/ 0 h 5416094"/>
              <a:gd name="connsiteX4" fmla="*/ 3049524 w 10515600"/>
              <a:gd name="connsiteY4" fmla="*/ 0 h 5416094"/>
              <a:gd name="connsiteX5" fmla="*/ 3706749 w 10515600"/>
              <a:gd name="connsiteY5" fmla="*/ 0 h 5416094"/>
              <a:gd name="connsiteX6" fmla="*/ 4469130 w 10515600"/>
              <a:gd name="connsiteY6" fmla="*/ 0 h 5416094"/>
              <a:gd name="connsiteX7" fmla="*/ 5126355 w 10515600"/>
              <a:gd name="connsiteY7" fmla="*/ 0 h 5416094"/>
              <a:gd name="connsiteX8" fmla="*/ 5783580 w 10515600"/>
              <a:gd name="connsiteY8" fmla="*/ 0 h 5416094"/>
              <a:gd name="connsiteX9" fmla="*/ 6440805 w 10515600"/>
              <a:gd name="connsiteY9" fmla="*/ 0 h 5416094"/>
              <a:gd name="connsiteX10" fmla="*/ 6782562 w 10515600"/>
              <a:gd name="connsiteY10" fmla="*/ 0 h 5416094"/>
              <a:gd name="connsiteX11" fmla="*/ 7544943 w 10515600"/>
              <a:gd name="connsiteY11" fmla="*/ 0 h 5416094"/>
              <a:gd name="connsiteX12" fmla="*/ 7886700 w 10515600"/>
              <a:gd name="connsiteY12" fmla="*/ 0 h 5416094"/>
              <a:gd name="connsiteX13" fmla="*/ 8543925 w 10515600"/>
              <a:gd name="connsiteY13" fmla="*/ 0 h 5416094"/>
              <a:gd name="connsiteX14" fmla="*/ 9411462 w 10515600"/>
              <a:gd name="connsiteY14" fmla="*/ 0 h 5416094"/>
              <a:gd name="connsiteX15" fmla="*/ 10515600 w 10515600"/>
              <a:gd name="connsiteY15" fmla="*/ 0 h 5416094"/>
              <a:gd name="connsiteX16" fmla="*/ 10515600 w 10515600"/>
              <a:gd name="connsiteY16" fmla="*/ 731173 h 5416094"/>
              <a:gd name="connsiteX17" fmla="*/ 10515600 w 10515600"/>
              <a:gd name="connsiteY17" fmla="*/ 1299863 h 5416094"/>
              <a:gd name="connsiteX18" fmla="*/ 10515600 w 10515600"/>
              <a:gd name="connsiteY18" fmla="*/ 1868552 h 5416094"/>
              <a:gd name="connsiteX19" fmla="*/ 10515600 w 10515600"/>
              <a:gd name="connsiteY19" fmla="*/ 2545564 h 5416094"/>
              <a:gd name="connsiteX20" fmla="*/ 10515600 w 10515600"/>
              <a:gd name="connsiteY20" fmla="*/ 3222576 h 5416094"/>
              <a:gd name="connsiteX21" fmla="*/ 10515600 w 10515600"/>
              <a:gd name="connsiteY21" fmla="*/ 3845427 h 5416094"/>
              <a:gd name="connsiteX22" fmla="*/ 10515600 w 10515600"/>
              <a:gd name="connsiteY22" fmla="*/ 4630760 h 5416094"/>
              <a:gd name="connsiteX23" fmla="*/ 10515600 w 10515600"/>
              <a:gd name="connsiteY23" fmla="*/ 5416094 h 5416094"/>
              <a:gd name="connsiteX24" fmla="*/ 9648063 w 10515600"/>
              <a:gd name="connsiteY24" fmla="*/ 5416094 h 5416094"/>
              <a:gd name="connsiteX25" fmla="*/ 8885682 w 10515600"/>
              <a:gd name="connsiteY25" fmla="*/ 5416094 h 5416094"/>
              <a:gd name="connsiteX26" fmla="*/ 8543925 w 10515600"/>
              <a:gd name="connsiteY26" fmla="*/ 5416094 h 5416094"/>
              <a:gd name="connsiteX27" fmla="*/ 7676388 w 10515600"/>
              <a:gd name="connsiteY27" fmla="*/ 5416094 h 5416094"/>
              <a:gd name="connsiteX28" fmla="*/ 7124319 w 10515600"/>
              <a:gd name="connsiteY28" fmla="*/ 5416094 h 5416094"/>
              <a:gd name="connsiteX29" fmla="*/ 6361938 w 10515600"/>
              <a:gd name="connsiteY29" fmla="*/ 5416094 h 5416094"/>
              <a:gd name="connsiteX30" fmla="*/ 6020181 w 10515600"/>
              <a:gd name="connsiteY30" fmla="*/ 5416094 h 5416094"/>
              <a:gd name="connsiteX31" fmla="*/ 5152644 w 10515600"/>
              <a:gd name="connsiteY31" fmla="*/ 5416094 h 5416094"/>
              <a:gd name="connsiteX32" fmla="*/ 4600575 w 10515600"/>
              <a:gd name="connsiteY32" fmla="*/ 5416094 h 5416094"/>
              <a:gd name="connsiteX33" fmla="*/ 3943350 w 10515600"/>
              <a:gd name="connsiteY33" fmla="*/ 5416094 h 5416094"/>
              <a:gd name="connsiteX34" fmla="*/ 3496437 w 10515600"/>
              <a:gd name="connsiteY34" fmla="*/ 5416094 h 5416094"/>
              <a:gd name="connsiteX35" fmla="*/ 2734056 w 10515600"/>
              <a:gd name="connsiteY35" fmla="*/ 5416094 h 5416094"/>
              <a:gd name="connsiteX36" fmla="*/ 1866519 w 10515600"/>
              <a:gd name="connsiteY36" fmla="*/ 5416094 h 5416094"/>
              <a:gd name="connsiteX37" fmla="*/ 1314450 w 10515600"/>
              <a:gd name="connsiteY37" fmla="*/ 5416094 h 5416094"/>
              <a:gd name="connsiteX38" fmla="*/ 0 w 10515600"/>
              <a:gd name="connsiteY38" fmla="*/ 5416094 h 5416094"/>
              <a:gd name="connsiteX39" fmla="*/ 0 w 10515600"/>
              <a:gd name="connsiteY39" fmla="*/ 4739082 h 5416094"/>
              <a:gd name="connsiteX40" fmla="*/ 0 w 10515600"/>
              <a:gd name="connsiteY40" fmla="*/ 4062071 h 5416094"/>
              <a:gd name="connsiteX41" fmla="*/ 0 w 10515600"/>
              <a:gd name="connsiteY41" fmla="*/ 3330898 h 5416094"/>
              <a:gd name="connsiteX42" fmla="*/ 0 w 10515600"/>
              <a:gd name="connsiteY42" fmla="*/ 2653886 h 5416094"/>
              <a:gd name="connsiteX43" fmla="*/ 0 w 10515600"/>
              <a:gd name="connsiteY43" fmla="*/ 1922713 h 5416094"/>
              <a:gd name="connsiteX44" fmla="*/ 0 w 10515600"/>
              <a:gd name="connsiteY44" fmla="*/ 1191541 h 5416094"/>
              <a:gd name="connsiteX45" fmla="*/ 0 w 10515600"/>
              <a:gd name="connsiteY45" fmla="*/ 0 h 5416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0515600" h="5416094" fill="none" extrusionOk="0">
                <a:moveTo>
                  <a:pt x="0" y="0"/>
                </a:moveTo>
                <a:cubicBezTo>
                  <a:pt x="177150" y="-2233"/>
                  <a:pt x="437740" y="9549"/>
                  <a:pt x="657225" y="0"/>
                </a:cubicBezTo>
                <a:cubicBezTo>
                  <a:pt x="876711" y="-9549"/>
                  <a:pt x="1120002" y="4103"/>
                  <a:pt x="1419606" y="0"/>
                </a:cubicBezTo>
                <a:cubicBezTo>
                  <a:pt x="1719210" y="-4103"/>
                  <a:pt x="1938104" y="16641"/>
                  <a:pt x="2181987" y="0"/>
                </a:cubicBezTo>
                <a:cubicBezTo>
                  <a:pt x="2425870" y="-16641"/>
                  <a:pt x="2669395" y="-9276"/>
                  <a:pt x="3049524" y="0"/>
                </a:cubicBezTo>
                <a:cubicBezTo>
                  <a:pt x="3429653" y="9276"/>
                  <a:pt x="3553691" y="29352"/>
                  <a:pt x="3706749" y="0"/>
                </a:cubicBezTo>
                <a:cubicBezTo>
                  <a:pt x="3859808" y="-29352"/>
                  <a:pt x="4111295" y="-6375"/>
                  <a:pt x="4469130" y="0"/>
                </a:cubicBezTo>
                <a:cubicBezTo>
                  <a:pt x="4826965" y="6375"/>
                  <a:pt x="4916661" y="-30390"/>
                  <a:pt x="5126355" y="0"/>
                </a:cubicBezTo>
                <a:cubicBezTo>
                  <a:pt x="5336049" y="30390"/>
                  <a:pt x="5578402" y="-7004"/>
                  <a:pt x="5783580" y="0"/>
                </a:cubicBezTo>
                <a:cubicBezTo>
                  <a:pt x="5988759" y="7004"/>
                  <a:pt x="6270371" y="29583"/>
                  <a:pt x="6440805" y="0"/>
                </a:cubicBezTo>
                <a:cubicBezTo>
                  <a:pt x="6611240" y="-29583"/>
                  <a:pt x="6667725" y="8173"/>
                  <a:pt x="6782562" y="0"/>
                </a:cubicBezTo>
                <a:cubicBezTo>
                  <a:pt x="6897399" y="-8173"/>
                  <a:pt x="7375754" y="-24084"/>
                  <a:pt x="7544943" y="0"/>
                </a:cubicBezTo>
                <a:cubicBezTo>
                  <a:pt x="7714132" y="24084"/>
                  <a:pt x="7790780" y="5607"/>
                  <a:pt x="7886700" y="0"/>
                </a:cubicBezTo>
                <a:cubicBezTo>
                  <a:pt x="7982620" y="-5607"/>
                  <a:pt x="8404356" y="28301"/>
                  <a:pt x="8543925" y="0"/>
                </a:cubicBezTo>
                <a:cubicBezTo>
                  <a:pt x="8683495" y="-28301"/>
                  <a:pt x="9088340" y="-5992"/>
                  <a:pt x="9411462" y="0"/>
                </a:cubicBezTo>
                <a:cubicBezTo>
                  <a:pt x="9734584" y="5992"/>
                  <a:pt x="10083951" y="22703"/>
                  <a:pt x="10515600" y="0"/>
                </a:cubicBezTo>
                <a:cubicBezTo>
                  <a:pt x="10497934" y="171001"/>
                  <a:pt x="10537777" y="498242"/>
                  <a:pt x="10515600" y="731173"/>
                </a:cubicBezTo>
                <a:cubicBezTo>
                  <a:pt x="10493423" y="964104"/>
                  <a:pt x="10516932" y="1174374"/>
                  <a:pt x="10515600" y="1299863"/>
                </a:cubicBezTo>
                <a:cubicBezTo>
                  <a:pt x="10514269" y="1425352"/>
                  <a:pt x="10522086" y="1677469"/>
                  <a:pt x="10515600" y="1868552"/>
                </a:cubicBezTo>
                <a:cubicBezTo>
                  <a:pt x="10509114" y="2059635"/>
                  <a:pt x="10499452" y="2266556"/>
                  <a:pt x="10515600" y="2545564"/>
                </a:cubicBezTo>
                <a:cubicBezTo>
                  <a:pt x="10531748" y="2824572"/>
                  <a:pt x="10506359" y="3046060"/>
                  <a:pt x="10515600" y="3222576"/>
                </a:cubicBezTo>
                <a:cubicBezTo>
                  <a:pt x="10524841" y="3399092"/>
                  <a:pt x="10507180" y="3536552"/>
                  <a:pt x="10515600" y="3845427"/>
                </a:cubicBezTo>
                <a:cubicBezTo>
                  <a:pt x="10524020" y="4154302"/>
                  <a:pt x="10505750" y="4362578"/>
                  <a:pt x="10515600" y="4630760"/>
                </a:cubicBezTo>
                <a:cubicBezTo>
                  <a:pt x="10525450" y="4898942"/>
                  <a:pt x="10492122" y="5233505"/>
                  <a:pt x="10515600" y="5416094"/>
                </a:cubicBezTo>
                <a:cubicBezTo>
                  <a:pt x="10321022" y="5373763"/>
                  <a:pt x="9841056" y="5373781"/>
                  <a:pt x="9648063" y="5416094"/>
                </a:cubicBezTo>
                <a:cubicBezTo>
                  <a:pt x="9455070" y="5458407"/>
                  <a:pt x="9225135" y="5428993"/>
                  <a:pt x="8885682" y="5416094"/>
                </a:cubicBezTo>
                <a:cubicBezTo>
                  <a:pt x="8546229" y="5403195"/>
                  <a:pt x="8660252" y="5403063"/>
                  <a:pt x="8543925" y="5416094"/>
                </a:cubicBezTo>
                <a:cubicBezTo>
                  <a:pt x="8427598" y="5429125"/>
                  <a:pt x="8066747" y="5419630"/>
                  <a:pt x="7676388" y="5416094"/>
                </a:cubicBezTo>
                <a:cubicBezTo>
                  <a:pt x="7286029" y="5412558"/>
                  <a:pt x="7286084" y="5427534"/>
                  <a:pt x="7124319" y="5416094"/>
                </a:cubicBezTo>
                <a:cubicBezTo>
                  <a:pt x="6962554" y="5404654"/>
                  <a:pt x="6638960" y="5390930"/>
                  <a:pt x="6361938" y="5416094"/>
                </a:cubicBezTo>
                <a:cubicBezTo>
                  <a:pt x="6084916" y="5441258"/>
                  <a:pt x="6131919" y="5418087"/>
                  <a:pt x="6020181" y="5416094"/>
                </a:cubicBezTo>
                <a:cubicBezTo>
                  <a:pt x="5908443" y="5414101"/>
                  <a:pt x="5558871" y="5407232"/>
                  <a:pt x="5152644" y="5416094"/>
                </a:cubicBezTo>
                <a:cubicBezTo>
                  <a:pt x="4746417" y="5424956"/>
                  <a:pt x="4798774" y="5402919"/>
                  <a:pt x="4600575" y="5416094"/>
                </a:cubicBezTo>
                <a:cubicBezTo>
                  <a:pt x="4402376" y="5429269"/>
                  <a:pt x="4180360" y="5402655"/>
                  <a:pt x="3943350" y="5416094"/>
                </a:cubicBezTo>
                <a:cubicBezTo>
                  <a:pt x="3706340" y="5429533"/>
                  <a:pt x="3658445" y="5419171"/>
                  <a:pt x="3496437" y="5416094"/>
                </a:cubicBezTo>
                <a:cubicBezTo>
                  <a:pt x="3334429" y="5413017"/>
                  <a:pt x="3010124" y="5399344"/>
                  <a:pt x="2734056" y="5416094"/>
                </a:cubicBezTo>
                <a:cubicBezTo>
                  <a:pt x="2457988" y="5432844"/>
                  <a:pt x="2236739" y="5427521"/>
                  <a:pt x="1866519" y="5416094"/>
                </a:cubicBezTo>
                <a:cubicBezTo>
                  <a:pt x="1496299" y="5404667"/>
                  <a:pt x="1510850" y="5404957"/>
                  <a:pt x="1314450" y="5416094"/>
                </a:cubicBezTo>
                <a:cubicBezTo>
                  <a:pt x="1118050" y="5427231"/>
                  <a:pt x="570195" y="5429560"/>
                  <a:pt x="0" y="5416094"/>
                </a:cubicBezTo>
                <a:cubicBezTo>
                  <a:pt x="-26608" y="5186086"/>
                  <a:pt x="-30817" y="5026509"/>
                  <a:pt x="0" y="4739082"/>
                </a:cubicBezTo>
                <a:cubicBezTo>
                  <a:pt x="30817" y="4451655"/>
                  <a:pt x="30406" y="4379302"/>
                  <a:pt x="0" y="4062071"/>
                </a:cubicBezTo>
                <a:cubicBezTo>
                  <a:pt x="-30406" y="3744840"/>
                  <a:pt x="16937" y="3655631"/>
                  <a:pt x="0" y="3330898"/>
                </a:cubicBezTo>
                <a:cubicBezTo>
                  <a:pt x="-16937" y="3006165"/>
                  <a:pt x="-2848" y="2928355"/>
                  <a:pt x="0" y="2653886"/>
                </a:cubicBezTo>
                <a:cubicBezTo>
                  <a:pt x="2848" y="2379417"/>
                  <a:pt x="-4508" y="2270960"/>
                  <a:pt x="0" y="1922713"/>
                </a:cubicBezTo>
                <a:cubicBezTo>
                  <a:pt x="4508" y="1574466"/>
                  <a:pt x="-7038" y="1405929"/>
                  <a:pt x="0" y="1191541"/>
                </a:cubicBezTo>
                <a:cubicBezTo>
                  <a:pt x="7038" y="977153"/>
                  <a:pt x="-53038" y="292447"/>
                  <a:pt x="0" y="0"/>
                </a:cubicBezTo>
                <a:close/>
              </a:path>
              <a:path w="10515600" h="5416094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24919" y="196329"/>
                  <a:pt x="10549062" y="488432"/>
                  <a:pt x="10515600" y="785334"/>
                </a:cubicBezTo>
                <a:cubicBezTo>
                  <a:pt x="10482138" y="1082236"/>
                  <a:pt x="10536385" y="1323726"/>
                  <a:pt x="10515600" y="1516506"/>
                </a:cubicBezTo>
                <a:cubicBezTo>
                  <a:pt x="10494815" y="1709286"/>
                  <a:pt x="10546328" y="2097632"/>
                  <a:pt x="10515600" y="2247679"/>
                </a:cubicBezTo>
                <a:cubicBezTo>
                  <a:pt x="10484872" y="2397726"/>
                  <a:pt x="10491771" y="2577292"/>
                  <a:pt x="10515600" y="2762208"/>
                </a:cubicBezTo>
                <a:cubicBezTo>
                  <a:pt x="10539429" y="2947124"/>
                  <a:pt x="10511007" y="3105736"/>
                  <a:pt x="10515600" y="3330898"/>
                </a:cubicBezTo>
                <a:cubicBezTo>
                  <a:pt x="10520194" y="3556060"/>
                  <a:pt x="10497393" y="3882611"/>
                  <a:pt x="10515600" y="4062071"/>
                </a:cubicBezTo>
                <a:cubicBezTo>
                  <a:pt x="10533807" y="4241531"/>
                  <a:pt x="10544791" y="4505155"/>
                  <a:pt x="10515600" y="4684921"/>
                </a:cubicBezTo>
                <a:cubicBezTo>
                  <a:pt x="10486410" y="4864687"/>
                  <a:pt x="10497356" y="5246484"/>
                  <a:pt x="10515600" y="5416094"/>
                </a:cubicBezTo>
                <a:cubicBezTo>
                  <a:pt x="10245623" y="5445692"/>
                  <a:pt x="10029676" y="5415505"/>
                  <a:pt x="9753219" y="5416094"/>
                </a:cubicBezTo>
                <a:cubicBezTo>
                  <a:pt x="9476762" y="5416683"/>
                  <a:pt x="9553148" y="5422760"/>
                  <a:pt x="9411462" y="5416094"/>
                </a:cubicBezTo>
                <a:cubicBezTo>
                  <a:pt x="9269776" y="5409428"/>
                  <a:pt x="8927709" y="5385012"/>
                  <a:pt x="8754237" y="5416094"/>
                </a:cubicBezTo>
                <a:cubicBezTo>
                  <a:pt x="8580766" y="5447176"/>
                  <a:pt x="8413264" y="5410024"/>
                  <a:pt x="8307324" y="5416094"/>
                </a:cubicBezTo>
                <a:cubicBezTo>
                  <a:pt x="8201384" y="5422164"/>
                  <a:pt x="7912690" y="5421686"/>
                  <a:pt x="7544943" y="5416094"/>
                </a:cubicBezTo>
                <a:cubicBezTo>
                  <a:pt x="7177196" y="5410502"/>
                  <a:pt x="7304235" y="5418502"/>
                  <a:pt x="7098030" y="5416094"/>
                </a:cubicBezTo>
                <a:cubicBezTo>
                  <a:pt x="6891825" y="5413686"/>
                  <a:pt x="6541479" y="5434609"/>
                  <a:pt x="6335649" y="5416094"/>
                </a:cubicBezTo>
                <a:cubicBezTo>
                  <a:pt x="6129819" y="5397579"/>
                  <a:pt x="6106541" y="5402791"/>
                  <a:pt x="5993892" y="5416094"/>
                </a:cubicBezTo>
                <a:cubicBezTo>
                  <a:pt x="5881243" y="5429397"/>
                  <a:pt x="5545248" y="5437743"/>
                  <a:pt x="5231511" y="5416094"/>
                </a:cubicBezTo>
                <a:cubicBezTo>
                  <a:pt x="4917774" y="5394445"/>
                  <a:pt x="4963237" y="5426599"/>
                  <a:pt x="4784598" y="5416094"/>
                </a:cubicBezTo>
                <a:cubicBezTo>
                  <a:pt x="4605959" y="5405589"/>
                  <a:pt x="4605904" y="5406658"/>
                  <a:pt x="4442841" y="5416094"/>
                </a:cubicBezTo>
                <a:cubicBezTo>
                  <a:pt x="4279778" y="5425530"/>
                  <a:pt x="4177180" y="5426138"/>
                  <a:pt x="3995928" y="5416094"/>
                </a:cubicBezTo>
                <a:cubicBezTo>
                  <a:pt x="3814676" y="5406050"/>
                  <a:pt x="3516440" y="5429234"/>
                  <a:pt x="3233547" y="5416094"/>
                </a:cubicBezTo>
                <a:cubicBezTo>
                  <a:pt x="2950654" y="5402954"/>
                  <a:pt x="2884354" y="5436103"/>
                  <a:pt x="2786634" y="5416094"/>
                </a:cubicBezTo>
                <a:cubicBezTo>
                  <a:pt x="2688914" y="5396085"/>
                  <a:pt x="2522958" y="5423232"/>
                  <a:pt x="2444877" y="5416094"/>
                </a:cubicBezTo>
                <a:cubicBezTo>
                  <a:pt x="2366796" y="5408956"/>
                  <a:pt x="2104768" y="5395479"/>
                  <a:pt x="1997964" y="5416094"/>
                </a:cubicBezTo>
                <a:cubicBezTo>
                  <a:pt x="1891160" y="5436709"/>
                  <a:pt x="1573016" y="5412376"/>
                  <a:pt x="1445895" y="5416094"/>
                </a:cubicBezTo>
                <a:cubicBezTo>
                  <a:pt x="1318774" y="5419812"/>
                  <a:pt x="986443" y="5400529"/>
                  <a:pt x="788670" y="5416094"/>
                </a:cubicBezTo>
                <a:cubicBezTo>
                  <a:pt x="590897" y="5431659"/>
                  <a:pt x="363709" y="5381266"/>
                  <a:pt x="0" y="5416094"/>
                </a:cubicBezTo>
                <a:cubicBezTo>
                  <a:pt x="-22973" y="5218643"/>
                  <a:pt x="-26699" y="5010779"/>
                  <a:pt x="0" y="4630760"/>
                </a:cubicBezTo>
                <a:cubicBezTo>
                  <a:pt x="26699" y="4250741"/>
                  <a:pt x="-15389" y="4196664"/>
                  <a:pt x="0" y="3953749"/>
                </a:cubicBezTo>
                <a:cubicBezTo>
                  <a:pt x="15389" y="3710834"/>
                  <a:pt x="468" y="3611311"/>
                  <a:pt x="0" y="3276737"/>
                </a:cubicBezTo>
                <a:cubicBezTo>
                  <a:pt x="-468" y="2942163"/>
                  <a:pt x="15360" y="2781998"/>
                  <a:pt x="0" y="2599725"/>
                </a:cubicBezTo>
                <a:cubicBezTo>
                  <a:pt x="-15360" y="2417452"/>
                  <a:pt x="14816" y="2100232"/>
                  <a:pt x="0" y="1922713"/>
                </a:cubicBezTo>
                <a:cubicBezTo>
                  <a:pt x="-14816" y="1745194"/>
                  <a:pt x="-24648" y="1604167"/>
                  <a:pt x="0" y="1299863"/>
                </a:cubicBezTo>
                <a:cubicBezTo>
                  <a:pt x="24648" y="995559"/>
                  <a:pt x="2182" y="279525"/>
                  <a:pt x="0" y="0"/>
                </a:cubicBezTo>
                <a:close/>
              </a:path>
            </a:pathLst>
          </a:custGeom>
          <a:gradFill>
            <a:gsLst>
              <a:gs pos="50000">
                <a:schemeClr val="tx1">
                  <a:alpha val="30000"/>
                </a:schemeClr>
              </a:gs>
              <a:gs pos="80000">
                <a:schemeClr val="tx1">
                  <a:alpha val="15000"/>
                </a:schemeClr>
              </a:gs>
              <a:gs pos="0">
                <a:schemeClr val="tx1">
                  <a:alpha val="0"/>
                </a:schemeClr>
              </a:gs>
              <a:gs pos="20000">
                <a:schemeClr val="tx1">
                  <a:alpha val="15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</a:gradFill>
          <a:ln w="57150" cap="rnd">
            <a:solidFill>
              <a:schemeClr val="bg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7048" y="1124712"/>
            <a:ext cx="9144000" cy="3063240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Prayer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7048" y="4599432"/>
            <a:ext cx="9144000" cy="1227520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13" name="Rectangle 6">
            <a:extLst>
              <a:ext uri="{FF2B5EF4-FFF2-40B4-BE49-F238E27FC236}">
                <a16:creationId xmlns:a16="http://schemas.microsoft.com/office/drawing/2014/main" id="{4E87FCFB-2CCE-460D-B3DD-557C8BD1B9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74206" y="441942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rnd">
            <a:solidFill>
              <a:schemeClr val="bg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E442304-DDBD-4F7B-8017-36BCC863FB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98A8C5C-0C9D-4E8E-8C4C-52F3ADB7B7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" y="640823"/>
            <a:ext cx="3418659" cy="5583148"/>
          </a:xfrm>
        </p:spPr>
        <p:txBody>
          <a:bodyPr anchor="ctr">
            <a:normAutofit/>
          </a:bodyPr>
          <a:lstStyle/>
          <a:p>
            <a:r>
              <a:rPr lang="en-US" sz="6000" b="1">
                <a:ea typeface="+mj-lt"/>
                <a:cs typeface="+mj-lt"/>
              </a:rPr>
              <a:t>Locate six prayers in the Bible</a:t>
            </a:r>
            <a:endParaRPr lang="en-US" sz="6000"/>
          </a:p>
        </p:txBody>
      </p:sp>
      <p:sp>
        <p:nvSpPr>
          <p:cNvPr id="11" name="Rectangle 22">
            <a:extLst>
              <a:ext uri="{FF2B5EF4-FFF2-40B4-BE49-F238E27FC236}">
                <a16:creationId xmlns:a16="http://schemas.microsoft.com/office/drawing/2014/main" id="{535742DD-1B16-4E9D-B715-0D74B4574A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14992" y="1557877"/>
            <a:ext cx="18288" cy="3749040"/>
          </a:xfrm>
          <a:custGeom>
            <a:avLst/>
            <a:gdLst>
              <a:gd name="connsiteX0" fmla="*/ 0 w 18288"/>
              <a:gd name="connsiteY0" fmla="*/ 0 h 3749040"/>
              <a:gd name="connsiteX1" fmla="*/ 18288 w 18288"/>
              <a:gd name="connsiteY1" fmla="*/ 0 h 3749040"/>
              <a:gd name="connsiteX2" fmla="*/ 18288 w 18288"/>
              <a:gd name="connsiteY2" fmla="*/ 662330 h 3749040"/>
              <a:gd name="connsiteX3" fmla="*/ 18288 w 18288"/>
              <a:gd name="connsiteY3" fmla="*/ 1174699 h 3749040"/>
              <a:gd name="connsiteX4" fmla="*/ 18288 w 18288"/>
              <a:gd name="connsiteY4" fmla="*/ 1724558 h 3749040"/>
              <a:gd name="connsiteX5" fmla="*/ 18288 w 18288"/>
              <a:gd name="connsiteY5" fmla="*/ 2424379 h 3749040"/>
              <a:gd name="connsiteX6" fmla="*/ 18288 w 18288"/>
              <a:gd name="connsiteY6" fmla="*/ 3049219 h 3749040"/>
              <a:gd name="connsiteX7" fmla="*/ 18288 w 18288"/>
              <a:gd name="connsiteY7" fmla="*/ 3749040 h 3749040"/>
              <a:gd name="connsiteX8" fmla="*/ 0 w 18288"/>
              <a:gd name="connsiteY8" fmla="*/ 3749040 h 3749040"/>
              <a:gd name="connsiteX9" fmla="*/ 0 w 18288"/>
              <a:gd name="connsiteY9" fmla="*/ 3236671 h 3749040"/>
              <a:gd name="connsiteX10" fmla="*/ 0 w 18288"/>
              <a:gd name="connsiteY10" fmla="*/ 2536850 h 3749040"/>
              <a:gd name="connsiteX11" fmla="*/ 0 w 18288"/>
              <a:gd name="connsiteY11" fmla="*/ 1874520 h 3749040"/>
              <a:gd name="connsiteX12" fmla="*/ 0 w 18288"/>
              <a:gd name="connsiteY12" fmla="*/ 1362151 h 3749040"/>
              <a:gd name="connsiteX13" fmla="*/ 0 w 18288"/>
              <a:gd name="connsiteY13" fmla="*/ 774802 h 3749040"/>
              <a:gd name="connsiteX14" fmla="*/ 0 w 18288"/>
              <a:gd name="connsiteY14" fmla="*/ 0 h 3749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8288" h="3749040" fill="none" extrusionOk="0">
                <a:moveTo>
                  <a:pt x="0" y="0"/>
                </a:moveTo>
                <a:cubicBezTo>
                  <a:pt x="8690" y="407"/>
                  <a:pt x="14141" y="154"/>
                  <a:pt x="18288" y="0"/>
                </a:cubicBezTo>
                <a:cubicBezTo>
                  <a:pt x="34838" y="143586"/>
                  <a:pt x="-11860" y="333097"/>
                  <a:pt x="18288" y="662330"/>
                </a:cubicBezTo>
                <a:cubicBezTo>
                  <a:pt x="48436" y="991563"/>
                  <a:pt x="32813" y="1046681"/>
                  <a:pt x="18288" y="1174699"/>
                </a:cubicBezTo>
                <a:cubicBezTo>
                  <a:pt x="3763" y="1302717"/>
                  <a:pt x="40974" y="1467838"/>
                  <a:pt x="18288" y="1724558"/>
                </a:cubicBezTo>
                <a:cubicBezTo>
                  <a:pt x="-4398" y="1981278"/>
                  <a:pt x="36650" y="2215729"/>
                  <a:pt x="18288" y="2424379"/>
                </a:cubicBezTo>
                <a:cubicBezTo>
                  <a:pt x="-74" y="2633029"/>
                  <a:pt x="-9881" y="2874703"/>
                  <a:pt x="18288" y="3049219"/>
                </a:cubicBezTo>
                <a:cubicBezTo>
                  <a:pt x="46457" y="3223735"/>
                  <a:pt x="4078" y="3453850"/>
                  <a:pt x="18288" y="3749040"/>
                </a:cubicBezTo>
                <a:cubicBezTo>
                  <a:pt x="14465" y="3749751"/>
                  <a:pt x="7675" y="3748271"/>
                  <a:pt x="0" y="3749040"/>
                </a:cubicBezTo>
                <a:cubicBezTo>
                  <a:pt x="19669" y="3507959"/>
                  <a:pt x="-9883" y="3339386"/>
                  <a:pt x="0" y="3236671"/>
                </a:cubicBezTo>
                <a:cubicBezTo>
                  <a:pt x="9883" y="3133956"/>
                  <a:pt x="26871" y="2857214"/>
                  <a:pt x="0" y="2536850"/>
                </a:cubicBezTo>
                <a:cubicBezTo>
                  <a:pt x="-26871" y="2216486"/>
                  <a:pt x="4790" y="2156616"/>
                  <a:pt x="0" y="1874520"/>
                </a:cubicBezTo>
                <a:cubicBezTo>
                  <a:pt x="-4790" y="1592424"/>
                  <a:pt x="-3117" y="1558688"/>
                  <a:pt x="0" y="1362151"/>
                </a:cubicBezTo>
                <a:cubicBezTo>
                  <a:pt x="3117" y="1165614"/>
                  <a:pt x="16802" y="1045125"/>
                  <a:pt x="0" y="774802"/>
                </a:cubicBezTo>
                <a:cubicBezTo>
                  <a:pt x="-16802" y="504479"/>
                  <a:pt x="-29640" y="377701"/>
                  <a:pt x="0" y="0"/>
                </a:cubicBezTo>
                <a:close/>
              </a:path>
              <a:path w="18288" h="3749040" stroke="0" extrusionOk="0">
                <a:moveTo>
                  <a:pt x="0" y="0"/>
                </a:moveTo>
                <a:cubicBezTo>
                  <a:pt x="5341" y="9"/>
                  <a:pt x="11148" y="-611"/>
                  <a:pt x="18288" y="0"/>
                </a:cubicBezTo>
                <a:cubicBezTo>
                  <a:pt x="33352" y="227288"/>
                  <a:pt x="30894" y="278824"/>
                  <a:pt x="18288" y="512369"/>
                </a:cubicBezTo>
                <a:cubicBezTo>
                  <a:pt x="5682" y="745914"/>
                  <a:pt x="53060" y="998220"/>
                  <a:pt x="18288" y="1212190"/>
                </a:cubicBezTo>
                <a:cubicBezTo>
                  <a:pt x="-16484" y="1426160"/>
                  <a:pt x="35474" y="1585099"/>
                  <a:pt x="18288" y="1837030"/>
                </a:cubicBezTo>
                <a:cubicBezTo>
                  <a:pt x="1102" y="2088961"/>
                  <a:pt x="16704" y="2251948"/>
                  <a:pt x="18288" y="2386889"/>
                </a:cubicBezTo>
                <a:cubicBezTo>
                  <a:pt x="19872" y="2521830"/>
                  <a:pt x="5902" y="2679005"/>
                  <a:pt x="18288" y="2936748"/>
                </a:cubicBezTo>
                <a:cubicBezTo>
                  <a:pt x="30674" y="3194491"/>
                  <a:pt x="13809" y="3416052"/>
                  <a:pt x="18288" y="3749040"/>
                </a:cubicBezTo>
                <a:cubicBezTo>
                  <a:pt x="9729" y="3749861"/>
                  <a:pt x="3965" y="3749683"/>
                  <a:pt x="0" y="3749040"/>
                </a:cubicBezTo>
                <a:cubicBezTo>
                  <a:pt x="-10152" y="3632102"/>
                  <a:pt x="-5013" y="3340136"/>
                  <a:pt x="0" y="3236671"/>
                </a:cubicBezTo>
                <a:cubicBezTo>
                  <a:pt x="5013" y="3133206"/>
                  <a:pt x="-27249" y="2814766"/>
                  <a:pt x="0" y="2649322"/>
                </a:cubicBezTo>
                <a:cubicBezTo>
                  <a:pt x="27249" y="2483878"/>
                  <a:pt x="8506" y="2308131"/>
                  <a:pt x="0" y="2061972"/>
                </a:cubicBezTo>
                <a:cubicBezTo>
                  <a:pt x="-8506" y="1815813"/>
                  <a:pt x="-14267" y="1574470"/>
                  <a:pt x="0" y="1399642"/>
                </a:cubicBezTo>
                <a:cubicBezTo>
                  <a:pt x="14267" y="1224814"/>
                  <a:pt x="-24839" y="1011862"/>
                  <a:pt x="0" y="812292"/>
                </a:cubicBezTo>
                <a:cubicBezTo>
                  <a:pt x="24839" y="612722"/>
                  <a:pt x="20220" y="372179"/>
                  <a:pt x="0" y="0"/>
                </a:cubicBezTo>
                <a:close/>
              </a:path>
            </a:pathLst>
          </a:custGeom>
          <a:solidFill>
            <a:srgbClr val="AD29E7"/>
          </a:solidFill>
          <a:ln w="34925">
            <a:solidFill>
              <a:srgbClr val="AD29E7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029F6350-BD5B-4448-A6BA-3D10947CAD2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7423263"/>
              </p:ext>
            </p:extLst>
          </p:nvPr>
        </p:nvGraphicFramePr>
        <p:xfrm>
          <a:off x="4648018" y="640822"/>
          <a:ext cx="6900512" cy="55361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5810023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6D37EE4-EA1B-46EE-A54B-5233C63C96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A9A1F6-F5F2-4CD9-826F-9DAD05785C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34585" y="703293"/>
            <a:ext cx="4584921" cy="1949815"/>
          </a:xfrm>
        </p:spPr>
        <p:txBody>
          <a:bodyPr anchor="b">
            <a:normAutofit/>
          </a:bodyPr>
          <a:lstStyle/>
          <a:p>
            <a:r>
              <a:rPr lang="en-US" sz="6000"/>
              <a:t>Hannah</a:t>
            </a:r>
          </a:p>
        </p:txBody>
      </p:sp>
      <p:pic>
        <p:nvPicPr>
          <p:cNvPr id="4" name="Picture 4" descr="A picture containing text&#10;&#10;Description generated with very high confidence">
            <a:extLst>
              <a:ext uri="{FF2B5EF4-FFF2-40B4-BE49-F238E27FC236}">
                <a16:creationId xmlns:a16="http://schemas.microsoft.com/office/drawing/2014/main" id="{39806C11-F78F-4EBB-902A-BBAC725900C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128" r="17099"/>
          <a:stretch/>
        </p:blipFill>
        <p:spPr>
          <a:xfrm>
            <a:off x="866691" y="1216968"/>
            <a:ext cx="5416261" cy="4424065"/>
          </a:xfrm>
          <a:custGeom>
            <a:avLst/>
            <a:gdLst/>
            <a:ahLst/>
            <a:cxnLst/>
            <a:rect l="l" t="t" r="r" b="b"/>
            <a:pathLst>
              <a:path w="5531320" h="4424065">
                <a:moveTo>
                  <a:pt x="4292328" y="3931444"/>
                </a:moveTo>
                <a:cubicBezTo>
                  <a:pt x="3830135" y="4131325"/>
                  <a:pt x="3346708" y="4259111"/>
                  <a:pt x="2855653" y="4364392"/>
                </a:cubicBezTo>
                <a:lnTo>
                  <a:pt x="2855525" y="4364392"/>
                </a:lnTo>
                <a:cubicBezTo>
                  <a:pt x="3386634" y="4394018"/>
                  <a:pt x="3853531" y="4210158"/>
                  <a:pt x="4292328" y="3931444"/>
                </a:cubicBezTo>
                <a:close/>
                <a:moveTo>
                  <a:pt x="4302118" y="3923561"/>
                </a:moveTo>
                <a:lnTo>
                  <a:pt x="4301102" y="3924959"/>
                </a:lnTo>
                <a:lnTo>
                  <a:pt x="4302881" y="3924959"/>
                </a:lnTo>
                <a:close/>
                <a:moveTo>
                  <a:pt x="3885572" y="334733"/>
                </a:moveTo>
                <a:cubicBezTo>
                  <a:pt x="4046889" y="406840"/>
                  <a:pt x="4203653" y="488713"/>
                  <a:pt x="4355013" y="579880"/>
                </a:cubicBezTo>
                <a:cubicBezTo>
                  <a:pt x="4662082" y="768063"/>
                  <a:pt x="4933803" y="995790"/>
                  <a:pt x="5144619" y="1290779"/>
                </a:cubicBezTo>
                <a:cubicBezTo>
                  <a:pt x="5314365" y="1528042"/>
                  <a:pt x="5426258" y="1789591"/>
                  <a:pt x="5468598" y="2088522"/>
                </a:cubicBezTo>
                <a:cubicBezTo>
                  <a:pt x="5479330" y="2001424"/>
                  <a:pt x="5480182" y="1913385"/>
                  <a:pt x="5471141" y="1826083"/>
                </a:cubicBezTo>
                <a:cubicBezTo>
                  <a:pt x="5455337" y="1662962"/>
                  <a:pt x="5406307" y="1504799"/>
                  <a:pt x="5327080" y="1361348"/>
                </a:cubicBezTo>
                <a:cubicBezTo>
                  <a:pt x="5206160" y="1140233"/>
                  <a:pt x="5033362" y="965782"/>
                  <a:pt x="4833354" y="816507"/>
                </a:cubicBezTo>
                <a:cubicBezTo>
                  <a:pt x="4597235" y="640276"/>
                  <a:pt x="4336322" y="509438"/>
                  <a:pt x="4063457" y="400724"/>
                </a:cubicBezTo>
                <a:cubicBezTo>
                  <a:pt x="4033360" y="388607"/>
                  <a:pt x="4003060" y="376909"/>
                  <a:pt x="3972544" y="365631"/>
                </a:cubicBezTo>
                <a:cubicBezTo>
                  <a:pt x="3943680" y="354950"/>
                  <a:pt x="3914563" y="345033"/>
                  <a:pt x="3885572" y="334733"/>
                </a:cubicBezTo>
                <a:close/>
                <a:moveTo>
                  <a:pt x="3865737" y="329520"/>
                </a:moveTo>
                <a:cubicBezTo>
                  <a:pt x="3865737" y="329520"/>
                  <a:pt x="3865737" y="330410"/>
                  <a:pt x="3866500" y="330537"/>
                </a:cubicBezTo>
                <a:lnTo>
                  <a:pt x="3869806" y="330156"/>
                </a:lnTo>
                <a:close/>
                <a:moveTo>
                  <a:pt x="2219772" y="85645"/>
                </a:moveTo>
                <a:cubicBezTo>
                  <a:pt x="2206943" y="84005"/>
                  <a:pt x="2193910" y="85264"/>
                  <a:pt x="2181627" y="89333"/>
                </a:cubicBezTo>
                <a:cubicBezTo>
                  <a:pt x="1932920" y="125113"/>
                  <a:pt x="1690800" y="197118"/>
                  <a:pt x="1462972" y="303073"/>
                </a:cubicBezTo>
                <a:cubicBezTo>
                  <a:pt x="971789" y="529528"/>
                  <a:pt x="578130" y="865460"/>
                  <a:pt x="308698" y="1338461"/>
                </a:cubicBezTo>
                <a:cubicBezTo>
                  <a:pt x="180225" y="1561852"/>
                  <a:pt x="97653" y="1808638"/>
                  <a:pt x="65840" y="2064364"/>
                </a:cubicBezTo>
                <a:cubicBezTo>
                  <a:pt x="71943" y="2050505"/>
                  <a:pt x="77284" y="2036391"/>
                  <a:pt x="82115" y="2022150"/>
                </a:cubicBezTo>
                <a:cubicBezTo>
                  <a:pt x="170104" y="1763653"/>
                  <a:pt x="279580" y="1515073"/>
                  <a:pt x="423261" y="1282260"/>
                </a:cubicBezTo>
                <a:cubicBezTo>
                  <a:pt x="630770" y="945565"/>
                  <a:pt x="895371" y="664944"/>
                  <a:pt x="1231812" y="454001"/>
                </a:cubicBezTo>
                <a:cubicBezTo>
                  <a:pt x="1535193" y="263783"/>
                  <a:pt x="1866802" y="149729"/>
                  <a:pt x="2219772" y="85645"/>
                </a:cubicBezTo>
                <a:close/>
                <a:moveTo>
                  <a:pt x="2612541" y="836"/>
                </a:moveTo>
                <a:cubicBezTo>
                  <a:pt x="2715914" y="-4250"/>
                  <a:pt x="2831240" y="14695"/>
                  <a:pt x="2946311" y="35548"/>
                </a:cubicBezTo>
                <a:cubicBezTo>
                  <a:pt x="3291652" y="98106"/>
                  <a:pt x="3631144" y="182915"/>
                  <a:pt x="3961100" y="303581"/>
                </a:cubicBezTo>
                <a:cubicBezTo>
                  <a:pt x="4278341" y="419543"/>
                  <a:pt x="4581341" y="563350"/>
                  <a:pt x="4854588" y="764502"/>
                </a:cubicBezTo>
                <a:cubicBezTo>
                  <a:pt x="5067438" y="921152"/>
                  <a:pt x="5250408" y="1105521"/>
                  <a:pt x="5377813" y="1339732"/>
                </a:cubicBezTo>
                <a:cubicBezTo>
                  <a:pt x="5459812" y="1489986"/>
                  <a:pt x="5510304" y="1655396"/>
                  <a:pt x="5526198" y="1825829"/>
                </a:cubicBezTo>
                <a:cubicBezTo>
                  <a:pt x="5538277" y="1951327"/>
                  <a:pt x="5527342" y="2074917"/>
                  <a:pt x="5510558" y="2199398"/>
                </a:cubicBezTo>
                <a:cubicBezTo>
                  <a:pt x="5502967" y="2266991"/>
                  <a:pt x="5502713" y="2335195"/>
                  <a:pt x="5509796" y="2402839"/>
                </a:cubicBezTo>
                <a:cubicBezTo>
                  <a:pt x="5534208" y="2664197"/>
                  <a:pt x="5468472" y="2926051"/>
                  <a:pt x="5323520" y="3144890"/>
                </a:cubicBezTo>
                <a:cubicBezTo>
                  <a:pt x="5201340" y="3332234"/>
                  <a:pt x="5041042" y="3491719"/>
                  <a:pt x="4853062" y="3612932"/>
                </a:cubicBezTo>
                <a:cubicBezTo>
                  <a:pt x="4671110" y="3732072"/>
                  <a:pt x="4498566" y="3864563"/>
                  <a:pt x="4316359" y="3982940"/>
                </a:cubicBezTo>
                <a:cubicBezTo>
                  <a:pt x="4019717" y="4175573"/>
                  <a:pt x="3701077" y="4317347"/>
                  <a:pt x="3352557" y="4386771"/>
                </a:cubicBezTo>
                <a:cubicBezTo>
                  <a:pt x="3160954" y="4425590"/>
                  <a:pt x="2964456" y="4434173"/>
                  <a:pt x="2770207" y="4412201"/>
                </a:cubicBezTo>
                <a:cubicBezTo>
                  <a:pt x="2685525" y="4402537"/>
                  <a:pt x="2599953" y="4402410"/>
                  <a:pt x="2514889" y="4393637"/>
                </a:cubicBezTo>
                <a:cubicBezTo>
                  <a:pt x="2307137" y="4370851"/>
                  <a:pt x="2102209" y="4327277"/>
                  <a:pt x="1903167" y="4263562"/>
                </a:cubicBezTo>
                <a:cubicBezTo>
                  <a:pt x="1560623" y="4156119"/>
                  <a:pt x="1238932" y="4006972"/>
                  <a:pt x="948393" y="3794249"/>
                </a:cubicBezTo>
                <a:cubicBezTo>
                  <a:pt x="647554" y="3573897"/>
                  <a:pt x="396813" y="3308660"/>
                  <a:pt x="223634" y="2975526"/>
                </a:cubicBezTo>
                <a:cubicBezTo>
                  <a:pt x="129454" y="2796370"/>
                  <a:pt x="67150" y="2602198"/>
                  <a:pt x="39520" y="2401695"/>
                </a:cubicBezTo>
                <a:cubicBezTo>
                  <a:pt x="34510" y="2367555"/>
                  <a:pt x="26729" y="2333872"/>
                  <a:pt x="16252" y="2300991"/>
                </a:cubicBezTo>
                <a:cubicBezTo>
                  <a:pt x="-9179" y="2218598"/>
                  <a:pt x="-24" y="2135695"/>
                  <a:pt x="11801" y="2053556"/>
                </a:cubicBezTo>
                <a:cubicBezTo>
                  <a:pt x="93686" y="1480615"/>
                  <a:pt x="377868" y="1021983"/>
                  <a:pt x="812850" y="651084"/>
                </a:cubicBezTo>
                <a:cubicBezTo>
                  <a:pt x="1176755" y="340201"/>
                  <a:pt x="1598260" y="146042"/>
                  <a:pt x="2066810" y="52586"/>
                </a:cubicBezTo>
                <a:cubicBezTo>
                  <a:pt x="2154544" y="35039"/>
                  <a:pt x="2243041" y="23087"/>
                  <a:pt x="2332046" y="14441"/>
                </a:cubicBezTo>
                <a:cubicBezTo>
                  <a:pt x="2421052" y="5794"/>
                  <a:pt x="2508913" y="2107"/>
                  <a:pt x="2612541" y="836"/>
                </a:cubicBezTo>
                <a:close/>
              </a:path>
            </a:pathLst>
          </a:custGeom>
        </p:spPr>
      </p:pic>
      <p:sp>
        <p:nvSpPr>
          <p:cNvPr id="11" name="Rectangle 6">
            <a:extLst>
              <a:ext uri="{FF2B5EF4-FFF2-40B4-BE49-F238E27FC236}">
                <a16:creationId xmlns:a16="http://schemas.microsoft.com/office/drawing/2014/main" id="{3EB27620-B0B1-4232-A055-99D347606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83815" y="2895147"/>
            <a:ext cx="3474720" cy="27432"/>
          </a:xfrm>
          <a:custGeom>
            <a:avLst/>
            <a:gdLst>
              <a:gd name="connsiteX0" fmla="*/ 0 w 3474720"/>
              <a:gd name="connsiteY0" fmla="*/ 0 h 27432"/>
              <a:gd name="connsiteX1" fmla="*/ 660197 w 3474720"/>
              <a:gd name="connsiteY1" fmla="*/ 0 h 27432"/>
              <a:gd name="connsiteX2" fmla="*/ 1355141 w 3474720"/>
              <a:gd name="connsiteY2" fmla="*/ 0 h 27432"/>
              <a:gd name="connsiteX3" fmla="*/ 2084832 w 3474720"/>
              <a:gd name="connsiteY3" fmla="*/ 0 h 27432"/>
              <a:gd name="connsiteX4" fmla="*/ 2814523 w 3474720"/>
              <a:gd name="connsiteY4" fmla="*/ 0 h 27432"/>
              <a:gd name="connsiteX5" fmla="*/ 3474720 w 3474720"/>
              <a:gd name="connsiteY5" fmla="*/ 0 h 27432"/>
              <a:gd name="connsiteX6" fmla="*/ 3474720 w 3474720"/>
              <a:gd name="connsiteY6" fmla="*/ 27432 h 27432"/>
              <a:gd name="connsiteX7" fmla="*/ 2710282 w 3474720"/>
              <a:gd name="connsiteY7" fmla="*/ 27432 h 27432"/>
              <a:gd name="connsiteX8" fmla="*/ 1945843 w 3474720"/>
              <a:gd name="connsiteY8" fmla="*/ 27432 h 27432"/>
              <a:gd name="connsiteX9" fmla="*/ 1250899 w 3474720"/>
              <a:gd name="connsiteY9" fmla="*/ 27432 h 27432"/>
              <a:gd name="connsiteX10" fmla="*/ 0 w 3474720"/>
              <a:gd name="connsiteY10" fmla="*/ 27432 h 27432"/>
              <a:gd name="connsiteX11" fmla="*/ 0 w 3474720"/>
              <a:gd name="connsiteY11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474720" h="27432" fill="none" extrusionOk="0">
                <a:moveTo>
                  <a:pt x="0" y="0"/>
                </a:moveTo>
                <a:cubicBezTo>
                  <a:pt x="307185" y="-8713"/>
                  <a:pt x="392307" y="-13121"/>
                  <a:pt x="660197" y="0"/>
                </a:cubicBezTo>
                <a:cubicBezTo>
                  <a:pt x="928087" y="13121"/>
                  <a:pt x="1167029" y="-2668"/>
                  <a:pt x="1355141" y="0"/>
                </a:cubicBezTo>
                <a:cubicBezTo>
                  <a:pt x="1543253" y="2668"/>
                  <a:pt x="1739408" y="-6709"/>
                  <a:pt x="2084832" y="0"/>
                </a:cubicBezTo>
                <a:cubicBezTo>
                  <a:pt x="2430256" y="6709"/>
                  <a:pt x="2538889" y="29706"/>
                  <a:pt x="2814523" y="0"/>
                </a:cubicBezTo>
                <a:cubicBezTo>
                  <a:pt x="3090157" y="-29706"/>
                  <a:pt x="3152920" y="-15446"/>
                  <a:pt x="3474720" y="0"/>
                </a:cubicBezTo>
                <a:cubicBezTo>
                  <a:pt x="3473554" y="7395"/>
                  <a:pt x="3474765" y="21864"/>
                  <a:pt x="3474720" y="27432"/>
                </a:cubicBezTo>
                <a:cubicBezTo>
                  <a:pt x="3275380" y="12730"/>
                  <a:pt x="2958934" y="10130"/>
                  <a:pt x="2710282" y="27432"/>
                </a:cubicBezTo>
                <a:cubicBezTo>
                  <a:pt x="2461630" y="44734"/>
                  <a:pt x="2131168" y="43757"/>
                  <a:pt x="1945843" y="27432"/>
                </a:cubicBezTo>
                <a:cubicBezTo>
                  <a:pt x="1760518" y="11107"/>
                  <a:pt x="1444829" y="-3738"/>
                  <a:pt x="1250899" y="27432"/>
                </a:cubicBezTo>
                <a:cubicBezTo>
                  <a:pt x="1056969" y="58602"/>
                  <a:pt x="444992" y="52761"/>
                  <a:pt x="0" y="27432"/>
                </a:cubicBezTo>
                <a:cubicBezTo>
                  <a:pt x="-503" y="20663"/>
                  <a:pt x="1168" y="5855"/>
                  <a:pt x="0" y="0"/>
                </a:cubicBezTo>
                <a:close/>
              </a:path>
              <a:path w="3474720" h="27432" stroke="0" extrusionOk="0">
                <a:moveTo>
                  <a:pt x="0" y="0"/>
                </a:moveTo>
                <a:cubicBezTo>
                  <a:pt x="300114" y="-5103"/>
                  <a:pt x="525093" y="-25284"/>
                  <a:pt x="660197" y="0"/>
                </a:cubicBezTo>
                <a:cubicBezTo>
                  <a:pt x="795301" y="25284"/>
                  <a:pt x="1023172" y="17955"/>
                  <a:pt x="1250899" y="0"/>
                </a:cubicBezTo>
                <a:cubicBezTo>
                  <a:pt x="1478626" y="-17955"/>
                  <a:pt x="1782079" y="-27844"/>
                  <a:pt x="2015338" y="0"/>
                </a:cubicBezTo>
                <a:cubicBezTo>
                  <a:pt x="2248597" y="27844"/>
                  <a:pt x="2491007" y="27648"/>
                  <a:pt x="2675534" y="0"/>
                </a:cubicBezTo>
                <a:cubicBezTo>
                  <a:pt x="2860061" y="-27648"/>
                  <a:pt x="3088679" y="-3661"/>
                  <a:pt x="3474720" y="0"/>
                </a:cubicBezTo>
                <a:cubicBezTo>
                  <a:pt x="3474913" y="12649"/>
                  <a:pt x="3473732" y="17989"/>
                  <a:pt x="3474720" y="27432"/>
                </a:cubicBezTo>
                <a:cubicBezTo>
                  <a:pt x="3317198" y="15714"/>
                  <a:pt x="2959205" y="52182"/>
                  <a:pt x="2779776" y="27432"/>
                </a:cubicBezTo>
                <a:cubicBezTo>
                  <a:pt x="2600347" y="2682"/>
                  <a:pt x="2382660" y="-684"/>
                  <a:pt x="2015338" y="27432"/>
                </a:cubicBezTo>
                <a:cubicBezTo>
                  <a:pt x="1648016" y="55548"/>
                  <a:pt x="1641073" y="39646"/>
                  <a:pt x="1424635" y="27432"/>
                </a:cubicBezTo>
                <a:cubicBezTo>
                  <a:pt x="1208197" y="15218"/>
                  <a:pt x="1021559" y="15893"/>
                  <a:pt x="729691" y="27432"/>
                </a:cubicBezTo>
                <a:cubicBezTo>
                  <a:pt x="437823" y="38971"/>
                  <a:pt x="153856" y="-2647"/>
                  <a:pt x="0" y="27432"/>
                </a:cubicBezTo>
                <a:cubicBezTo>
                  <a:pt x="1300" y="19678"/>
                  <a:pt x="-86" y="12044"/>
                  <a:pt x="0" y="0"/>
                </a:cubicBezTo>
                <a:close/>
              </a:path>
            </a:pathLst>
          </a:custGeom>
          <a:solidFill>
            <a:srgbClr val="AD29E7"/>
          </a:solidFill>
          <a:ln w="38100" cap="rnd">
            <a:solidFill>
              <a:srgbClr val="AD29E7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858286-4DCC-4EB0-A454-59CA468F91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34585" y="3164618"/>
            <a:ext cx="4584921" cy="3021497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en-US" b="1"/>
          </a:p>
          <a:p>
            <a:pPr>
              <a:buFont typeface="Wingdings" panose="020B0604020202020204" pitchFamily="34" charset="0"/>
              <a:buChar char="v"/>
            </a:pPr>
            <a:r>
              <a:rPr lang="en-US" sz="6000" b="1" dirty="0"/>
              <a:t>1 Samuel 2:1</a:t>
            </a:r>
            <a:endParaRPr lang="en-US" sz="6000" dirty="0"/>
          </a:p>
          <a:p>
            <a:pPr marL="0" indent="0">
              <a:buNone/>
            </a:pPr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9928436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6D37EE4-EA1B-46EE-A54B-5233C63C96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A9A1F6-F5F2-4CD9-826F-9DAD05785C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34585" y="703293"/>
            <a:ext cx="4584921" cy="1949815"/>
          </a:xfrm>
        </p:spPr>
        <p:txBody>
          <a:bodyPr anchor="b">
            <a:normAutofit/>
          </a:bodyPr>
          <a:lstStyle/>
          <a:p>
            <a:r>
              <a:rPr lang="en-US" sz="6000"/>
              <a:t>The Lord's Prayer</a:t>
            </a:r>
          </a:p>
        </p:txBody>
      </p:sp>
      <p:pic>
        <p:nvPicPr>
          <p:cNvPr id="4" name="Picture 4" descr="A picture containing text&#10;&#10;Description generated with very high confidence">
            <a:extLst>
              <a:ext uri="{FF2B5EF4-FFF2-40B4-BE49-F238E27FC236}">
                <a16:creationId xmlns:a16="http://schemas.microsoft.com/office/drawing/2014/main" id="{7E38D514-51AC-4C92-9943-1BD7D885362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128" r="17099"/>
          <a:stretch/>
        </p:blipFill>
        <p:spPr>
          <a:xfrm>
            <a:off x="866691" y="1216968"/>
            <a:ext cx="5416261" cy="4424065"/>
          </a:xfrm>
          <a:custGeom>
            <a:avLst/>
            <a:gdLst/>
            <a:ahLst/>
            <a:cxnLst/>
            <a:rect l="l" t="t" r="r" b="b"/>
            <a:pathLst>
              <a:path w="5531320" h="4424065">
                <a:moveTo>
                  <a:pt x="4292328" y="3931444"/>
                </a:moveTo>
                <a:cubicBezTo>
                  <a:pt x="3830135" y="4131325"/>
                  <a:pt x="3346708" y="4259111"/>
                  <a:pt x="2855653" y="4364392"/>
                </a:cubicBezTo>
                <a:lnTo>
                  <a:pt x="2855525" y="4364392"/>
                </a:lnTo>
                <a:cubicBezTo>
                  <a:pt x="3386634" y="4394018"/>
                  <a:pt x="3853531" y="4210158"/>
                  <a:pt x="4292328" y="3931444"/>
                </a:cubicBezTo>
                <a:close/>
                <a:moveTo>
                  <a:pt x="4302118" y="3923561"/>
                </a:moveTo>
                <a:lnTo>
                  <a:pt x="4301102" y="3924959"/>
                </a:lnTo>
                <a:lnTo>
                  <a:pt x="4302881" y="3924959"/>
                </a:lnTo>
                <a:close/>
                <a:moveTo>
                  <a:pt x="3885572" y="334733"/>
                </a:moveTo>
                <a:cubicBezTo>
                  <a:pt x="4046889" y="406840"/>
                  <a:pt x="4203653" y="488713"/>
                  <a:pt x="4355013" y="579880"/>
                </a:cubicBezTo>
                <a:cubicBezTo>
                  <a:pt x="4662082" y="768063"/>
                  <a:pt x="4933803" y="995790"/>
                  <a:pt x="5144619" y="1290779"/>
                </a:cubicBezTo>
                <a:cubicBezTo>
                  <a:pt x="5314365" y="1528042"/>
                  <a:pt x="5426258" y="1789591"/>
                  <a:pt x="5468598" y="2088522"/>
                </a:cubicBezTo>
                <a:cubicBezTo>
                  <a:pt x="5479330" y="2001424"/>
                  <a:pt x="5480182" y="1913385"/>
                  <a:pt x="5471141" y="1826083"/>
                </a:cubicBezTo>
                <a:cubicBezTo>
                  <a:pt x="5455337" y="1662962"/>
                  <a:pt x="5406307" y="1504799"/>
                  <a:pt x="5327080" y="1361348"/>
                </a:cubicBezTo>
                <a:cubicBezTo>
                  <a:pt x="5206160" y="1140233"/>
                  <a:pt x="5033362" y="965782"/>
                  <a:pt x="4833354" y="816507"/>
                </a:cubicBezTo>
                <a:cubicBezTo>
                  <a:pt x="4597235" y="640276"/>
                  <a:pt x="4336322" y="509438"/>
                  <a:pt x="4063457" y="400724"/>
                </a:cubicBezTo>
                <a:cubicBezTo>
                  <a:pt x="4033360" y="388607"/>
                  <a:pt x="4003060" y="376909"/>
                  <a:pt x="3972544" y="365631"/>
                </a:cubicBezTo>
                <a:cubicBezTo>
                  <a:pt x="3943680" y="354950"/>
                  <a:pt x="3914563" y="345033"/>
                  <a:pt x="3885572" y="334733"/>
                </a:cubicBezTo>
                <a:close/>
                <a:moveTo>
                  <a:pt x="3865737" y="329520"/>
                </a:moveTo>
                <a:cubicBezTo>
                  <a:pt x="3865737" y="329520"/>
                  <a:pt x="3865737" y="330410"/>
                  <a:pt x="3866500" y="330537"/>
                </a:cubicBezTo>
                <a:lnTo>
                  <a:pt x="3869806" y="330156"/>
                </a:lnTo>
                <a:close/>
                <a:moveTo>
                  <a:pt x="2219772" y="85645"/>
                </a:moveTo>
                <a:cubicBezTo>
                  <a:pt x="2206943" y="84005"/>
                  <a:pt x="2193910" y="85264"/>
                  <a:pt x="2181627" y="89333"/>
                </a:cubicBezTo>
                <a:cubicBezTo>
                  <a:pt x="1932920" y="125113"/>
                  <a:pt x="1690800" y="197118"/>
                  <a:pt x="1462972" y="303073"/>
                </a:cubicBezTo>
                <a:cubicBezTo>
                  <a:pt x="971789" y="529528"/>
                  <a:pt x="578130" y="865460"/>
                  <a:pt x="308698" y="1338461"/>
                </a:cubicBezTo>
                <a:cubicBezTo>
                  <a:pt x="180225" y="1561852"/>
                  <a:pt x="97653" y="1808638"/>
                  <a:pt x="65840" y="2064364"/>
                </a:cubicBezTo>
                <a:cubicBezTo>
                  <a:pt x="71943" y="2050505"/>
                  <a:pt x="77284" y="2036391"/>
                  <a:pt x="82115" y="2022150"/>
                </a:cubicBezTo>
                <a:cubicBezTo>
                  <a:pt x="170104" y="1763653"/>
                  <a:pt x="279580" y="1515073"/>
                  <a:pt x="423261" y="1282260"/>
                </a:cubicBezTo>
                <a:cubicBezTo>
                  <a:pt x="630770" y="945565"/>
                  <a:pt x="895371" y="664944"/>
                  <a:pt x="1231812" y="454001"/>
                </a:cubicBezTo>
                <a:cubicBezTo>
                  <a:pt x="1535193" y="263783"/>
                  <a:pt x="1866802" y="149729"/>
                  <a:pt x="2219772" y="85645"/>
                </a:cubicBezTo>
                <a:close/>
                <a:moveTo>
                  <a:pt x="2612541" y="836"/>
                </a:moveTo>
                <a:cubicBezTo>
                  <a:pt x="2715914" y="-4250"/>
                  <a:pt x="2831240" y="14695"/>
                  <a:pt x="2946311" y="35548"/>
                </a:cubicBezTo>
                <a:cubicBezTo>
                  <a:pt x="3291652" y="98106"/>
                  <a:pt x="3631144" y="182915"/>
                  <a:pt x="3961100" y="303581"/>
                </a:cubicBezTo>
                <a:cubicBezTo>
                  <a:pt x="4278341" y="419543"/>
                  <a:pt x="4581341" y="563350"/>
                  <a:pt x="4854588" y="764502"/>
                </a:cubicBezTo>
                <a:cubicBezTo>
                  <a:pt x="5067438" y="921152"/>
                  <a:pt x="5250408" y="1105521"/>
                  <a:pt x="5377813" y="1339732"/>
                </a:cubicBezTo>
                <a:cubicBezTo>
                  <a:pt x="5459812" y="1489986"/>
                  <a:pt x="5510304" y="1655396"/>
                  <a:pt x="5526198" y="1825829"/>
                </a:cubicBezTo>
                <a:cubicBezTo>
                  <a:pt x="5538277" y="1951327"/>
                  <a:pt x="5527342" y="2074917"/>
                  <a:pt x="5510558" y="2199398"/>
                </a:cubicBezTo>
                <a:cubicBezTo>
                  <a:pt x="5502967" y="2266991"/>
                  <a:pt x="5502713" y="2335195"/>
                  <a:pt x="5509796" y="2402839"/>
                </a:cubicBezTo>
                <a:cubicBezTo>
                  <a:pt x="5534208" y="2664197"/>
                  <a:pt x="5468472" y="2926051"/>
                  <a:pt x="5323520" y="3144890"/>
                </a:cubicBezTo>
                <a:cubicBezTo>
                  <a:pt x="5201340" y="3332234"/>
                  <a:pt x="5041042" y="3491719"/>
                  <a:pt x="4853062" y="3612932"/>
                </a:cubicBezTo>
                <a:cubicBezTo>
                  <a:pt x="4671110" y="3732072"/>
                  <a:pt x="4498566" y="3864563"/>
                  <a:pt x="4316359" y="3982940"/>
                </a:cubicBezTo>
                <a:cubicBezTo>
                  <a:pt x="4019717" y="4175573"/>
                  <a:pt x="3701077" y="4317347"/>
                  <a:pt x="3352557" y="4386771"/>
                </a:cubicBezTo>
                <a:cubicBezTo>
                  <a:pt x="3160954" y="4425590"/>
                  <a:pt x="2964456" y="4434173"/>
                  <a:pt x="2770207" y="4412201"/>
                </a:cubicBezTo>
                <a:cubicBezTo>
                  <a:pt x="2685525" y="4402537"/>
                  <a:pt x="2599953" y="4402410"/>
                  <a:pt x="2514889" y="4393637"/>
                </a:cubicBezTo>
                <a:cubicBezTo>
                  <a:pt x="2307137" y="4370851"/>
                  <a:pt x="2102209" y="4327277"/>
                  <a:pt x="1903167" y="4263562"/>
                </a:cubicBezTo>
                <a:cubicBezTo>
                  <a:pt x="1560623" y="4156119"/>
                  <a:pt x="1238932" y="4006972"/>
                  <a:pt x="948393" y="3794249"/>
                </a:cubicBezTo>
                <a:cubicBezTo>
                  <a:pt x="647554" y="3573897"/>
                  <a:pt x="396813" y="3308660"/>
                  <a:pt x="223634" y="2975526"/>
                </a:cubicBezTo>
                <a:cubicBezTo>
                  <a:pt x="129454" y="2796370"/>
                  <a:pt x="67150" y="2602198"/>
                  <a:pt x="39520" y="2401695"/>
                </a:cubicBezTo>
                <a:cubicBezTo>
                  <a:pt x="34510" y="2367555"/>
                  <a:pt x="26729" y="2333872"/>
                  <a:pt x="16252" y="2300991"/>
                </a:cubicBezTo>
                <a:cubicBezTo>
                  <a:pt x="-9179" y="2218598"/>
                  <a:pt x="-24" y="2135695"/>
                  <a:pt x="11801" y="2053556"/>
                </a:cubicBezTo>
                <a:cubicBezTo>
                  <a:pt x="93686" y="1480615"/>
                  <a:pt x="377868" y="1021983"/>
                  <a:pt x="812850" y="651084"/>
                </a:cubicBezTo>
                <a:cubicBezTo>
                  <a:pt x="1176755" y="340201"/>
                  <a:pt x="1598260" y="146042"/>
                  <a:pt x="2066810" y="52586"/>
                </a:cubicBezTo>
                <a:cubicBezTo>
                  <a:pt x="2154544" y="35039"/>
                  <a:pt x="2243041" y="23087"/>
                  <a:pt x="2332046" y="14441"/>
                </a:cubicBezTo>
                <a:cubicBezTo>
                  <a:pt x="2421052" y="5794"/>
                  <a:pt x="2508913" y="2107"/>
                  <a:pt x="2612541" y="836"/>
                </a:cubicBezTo>
                <a:close/>
              </a:path>
            </a:pathLst>
          </a:custGeom>
        </p:spPr>
      </p:pic>
      <p:sp>
        <p:nvSpPr>
          <p:cNvPr id="11" name="Rectangle 6">
            <a:extLst>
              <a:ext uri="{FF2B5EF4-FFF2-40B4-BE49-F238E27FC236}">
                <a16:creationId xmlns:a16="http://schemas.microsoft.com/office/drawing/2014/main" id="{3EB27620-B0B1-4232-A055-99D347606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83815" y="2895147"/>
            <a:ext cx="3474720" cy="27432"/>
          </a:xfrm>
          <a:custGeom>
            <a:avLst/>
            <a:gdLst>
              <a:gd name="connsiteX0" fmla="*/ 0 w 3474720"/>
              <a:gd name="connsiteY0" fmla="*/ 0 h 27432"/>
              <a:gd name="connsiteX1" fmla="*/ 660197 w 3474720"/>
              <a:gd name="connsiteY1" fmla="*/ 0 h 27432"/>
              <a:gd name="connsiteX2" fmla="*/ 1355141 w 3474720"/>
              <a:gd name="connsiteY2" fmla="*/ 0 h 27432"/>
              <a:gd name="connsiteX3" fmla="*/ 2084832 w 3474720"/>
              <a:gd name="connsiteY3" fmla="*/ 0 h 27432"/>
              <a:gd name="connsiteX4" fmla="*/ 2814523 w 3474720"/>
              <a:gd name="connsiteY4" fmla="*/ 0 h 27432"/>
              <a:gd name="connsiteX5" fmla="*/ 3474720 w 3474720"/>
              <a:gd name="connsiteY5" fmla="*/ 0 h 27432"/>
              <a:gd name="connsiteX6" fmla="*/ 3474720 w 3474720"/>
              <a:gd name="connsiteY6" fmla="*/ 27432 h 27432"/>
              <a:gd name="connsiteX7" fmla="*/ 2710282 w 3474720"/>
              <a:gd name="connsiteY7" fmla="*/ 27432 h 27432"/>
              <a:gd name="connsiteX8" fmla="*/ 1945843 w 3474720"/>
              <a:gd name="connsiteY8" fmla="*/ 27432 h 27432"/>
              <a:gd name="connsiteX9" fmla="*/ 1250899 w 3474720"/>
              <a:gd name="connsiteY9" fmla="*/ 27432 h 27432"/>
              <a:gd name="connsiteX10" fmla="*/ 0 w 3474720"/>
              <a:gd name="connsiteY10" fmla="*/ 27432 h 27432"/>
              <a:gd name="connsiteX11" fmla="*/ 0 w 3474720"/>
              <a:gd name="connsiteY11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474720" h="27432" fill="none" extrusionOk="0">
                <a:moveTo>
                  <a:pt x="0" y="0"/>
                </a:moveTo>
                <a:cubicBezTo>
                  <a:pt x="307185" y="-8713"/>
                  <a:pt x="392307" y="-13121"/>
                  <a:pt x="660197" y="0"/>
                </a:cubicBezTo>
                <a:cubicBezTo>
                  <a:pt x="928087" y="13121"/>
                  <a:pt x="1167029" y="-2668"/>
                  <a:pt x="1355141" y="0"/>
                </a:cubicBezTo>
                <a:cubicBezTo>
                  <a:pt x="1543253" y="2668"/>
                  <a:pt x="1739408" y="-6709"/>
                  <a:pt x="2084832" y="0"/>
                </a:cubicBezTo>
                <a:cubicBezTo>
                  <a:pt x="2430256" y="6709"/>
                  <a:pt x="2538889" y="29706"/>
                  <a:pt x="2814523" y="0"/>
                </a:cubicBezTo>
                <a:cubicBezTo>
                  <a:pt x="3090157" y="-29706"/>
                  <a:pt x="3152920" y="-15446"/>
                  <a:pt x="3474720" y="0"/>
                </a:cubicBezTo>
                <a:cubicBezTo>
                  <a:pt x="3473554" y="7395"/>
                  <a:pt x="3474765" y="21864"/>
                  <a:pt x="3474720" y="27432"/>
                </a:cubicBezTo>
                <a:cubicBezTo>
                  <a:pt x="3275380" y="12730"/>
                  <a:pt x="2958934" y="10130"/>
                  <a:pt x="2710282" y="27432"/>
                </a:cubicBezTo>
                <a:cubicBezTo>
                  <a:pt x="2461630" y="44734"/>
                  <a:pt x="2131168" y="43757"/>
                  <a:pt x="1945843" y="27432"/>
                </a:cubicBezTo>
                <a:cubicBezTo>
                  <a:pt x="1760518" y="11107"/>
                  <a:pt x="1444829" y="-3738"/>
                  <a:pt x="1250899" y="27432"/>
                </a:cubicBezTo>
                <a:cubicBezTo>
                  <a:pt x="1056969" y="58602"/>
                  <a:pt x="444992" y="52761"/>
                  <a:pt x="0" y="27432"/>
                </a:cubicBezTo>
                <a:cubicBezTo>
                  <a:pt x="-503" y="20663"/>
                  <a:pt x="1168" y="5855"/>
                  <a:pt x="0" y="0"/>
                </a:cubicBezTo>
                <a:close/>
              </a:path>
              <a:path w="3474720" h="27432" stroke="0" extrusionOk="0">
                <a:moveTo>
                  <a:pt x="0" y="0"/>
                </a:moveTo>
                <a:cubicBezTo>
                  <a:pt x="300114" y="-5103"/>
                  <a:pt x="525093" y="-25284"/>
                  <a:pt x="660197" y="0"/>
                </a:cubicBezTo>
                <a:cubicBezTo>
                  <a:pt x="795301" y="25284"/>
                  <a:pt x="1023172" y="17955"/>
                  <a:pt x="1250899" y="0"/>
                </a:cubicBezTo>
                <a:cubicBezTo>
                  <a:pt x="1478626" y="-17955"/>
                  <a:pt x="1782079" y="-27844"/>
                  <a:pt x="2015338" y="0"/>
                </a:cubicBezTo>
                <a:cubicBezTo>
                  <a:pt x="2248597" y="27844"/>
                  <a:pt x="2491007" y="27648"/>
                  <a:pt x="2675534" y="0"/>
                </a:cubicBezTo>
                <a:cubicBezTo>
                  <a:pt x="2860061" y="-27648"/>
                  <a:pt x="3088679" y="-3661"/>
                  <a:pt x="3474720" y="0"/>
                </a:cubicBezTo>
                <a:cubicBezTo>
                  <a:pt x="3474913" y="12649"/>
                  <a:pt x="3473732" y="17989"/>
                  <a:pt x="3474720" y="27432"/>
                </a:cubicBezTo>
                <a:cubicBezTo>
                  <a:pt x="3317198" y="15714"/>
                  <a:pt x="2959205" y="52182"/>
                  <a:pt x="2779776" y="27432"/>
                </a:cubicBezTo>
                <a:cubicBezTo>
                  <a:pt x="2600347" y="2682"/>
                  <a:pt x="2382660" y="-684"/>
                  <a:pt x="2015338" y="27432"/>
                </a:cubicBezTo>
                <a:cubicBezTo>
                  <a:pt x="1648016" y="55548"/>
                  <a:pt x="1641073" y="39646"/>
                  <a:pt x="1424635" y="27432"/>
                </a:cubicBezTo>
                <a:cubicBezTo>
                  <a:pt x="1208197" y="15218"/>
                  <a:pt x="1021559" y="15893"/>
                  <a:pt x="729691" y="27432"/>
                </a:cubicBezTo>
                <a:cubicBezTo>
                  <a:pt x="437823" y="38971"/>
                  <a:pt x="153856" y="-2647"/>
                  <a:pt x="0" y="27432"/>
                </a:cubicBezTo>
                <a:cubicBezTo>
                  <a:pt x="1300" y="19678"/>
                  <a:pt x="-86" y="12044"/>
                  <a:pt x="0" y="0"/>
                </a:cubicBezTo>
                <a:close/>
              </a:path>
            </a:pathLst>
          </a:custGeom>
          <a:solidFill>
            <a:srgbClr val="AD29E7"/>
          </a:solidFill>
          <a:ln w="38100" cap="rnd">
            <a:solidFill>
              <a:srgbClr val="AD29E7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858286-4DCC-4EB0-A454-59CA468F91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34585" y="3164618"/>
            <a:ext cx="4584921" cy="3021497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en-US" b="1"/>
          </a:p>
          <a:p>
            <a:pPr>
              <a:buFont typeface="Wingdings" panose="020B0604020202020204" pitchFamily="34" charset="0"/>
              <a:buChar char="v"/>
            </a:pPr>
            <a:r>
              <a:rPr lang="en-US" sz="6000" b="1" dirty="0"/>
              <a:t>Matthew 6</a:t>
            </a:r>
          </a:p>
        </p:txBody>
      </p:sp>
    </p:spTree>
    <p:extLst>
      <p:ext uri="{BB962C8B-B14F-4D97-AF65-F5344CB8AC3E}">
        <p14:creationId xmlns:p14="http://schemas.microsoft.com/office/powerpoint/2010/main" val="21661110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6D37EE4-EA1B-46EE-A54B-5233C63C96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A9A1F6-F5F2-4CD9-826F-9DAD05785C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34585" y="703293"/>
            <a:ext cx="4584921" cy="1949815"/>
          </a:xfrm>
        </p:spPr>
        <p:txBody>
          <a:bodyPr anchor="b">
            <a:normAutofit/>
          </a:bodyPr>
          <a:lstStyle/>
          <a:p>
            <a:r>
              <a:rPr lang="en-US" sz="6000"/>
              <a:t>David </a:t>
            </a:r>
          </a:p>
        </p:txBody>
      </p:sp>
      <p:pic>
        <p:nvPicPr>
          <p:cNvPr id="4" name="Picture 4" descr="A picture containing text&#10;&#10;Description generated with very high confidence">
            <a:extLst>
              <a:ext uri="{FF2B5EF4-FFF2-40B4-BE49-F238E27FC236}">
                <a16:creationId xmlns:a16="http://schemas.microsoft.com/office/drawing/2014/main" id="{DF939909-C023-4C36-A46E-06D292CAC7F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128" r="17099"/>
          <a:stretch/>
        </p:blipFill>
        <p:spPr>
          <a:xfrm>
            <a:off x="866691" y="1216968"/>
            <a:ext cx="5416261" cy="4424065"/>
          </a:xfrm>
          <a:custGeom>
            <a:avLst/>
            <a:gdLst/>
            <a:ahLst/>
            <a:cxnLst/>
            <a:rect l="l" t="t" r="r" b="b"/>
            <a:pathLst>
              <a:path w="5531320" h="4424065">
                <a:moveTo>
                  <a:pt x="4292328" y="3931444"/>
                </a:moveTo>
                <a:cubicBezTo>
                  <a:pt x="3830135" y="4131325"/>
                  <a:pt x="3346708" y="4259111"/>
                  <a:pt x="2855653" y="4364392"/>
                </a:cubicBezTo>
                <a:lnTo>
                  <a:pt x="2855525" y="4364392"/>
                </a:lnTo>
                <a:cubicBezTo>
                  <a:pt x="3386634" y="4394018"/>
                  <a:pt x="3853531" y="4210158"/>
                  <a:pt x="4292328" y="3931444"/>
                </a:cubicBezTo>
                <a:close/>
                <a:moveTo>
                  <a:pt x="4302118" y="3923561"/>
                </a:moveTo>
                <a:lnTo>
                  <a:pt x="4301102" y="3924959"/>
                </a:lnTo>
                <a:lnTo>
                  <a:pt x="4302881" y="3924959"/>
                </a:lnTo>
                <a:close/>
                <a:moveTo>
                  <a:pt x="3885572" y="334733"/>
                </a:moveTo>
                <a:cubicBezTo>
                  <a:pt x="4046889" y="406840"/>
                  <a:pt x="4203653" y="488713"/>
                  <a:pt x="4355013" y="579880"/>
                </a:cubicBezTo>
                <a:cubicBezTo>
                  <a:pt x="4662082" y="768063"/>
                  <a:pt x="4933803" y="995790"/>
                  <a:pt x="5144619" y="1290779"/>
                </a:cubicBezTo>
                <a:cubicBezTo>
                  <a:pt x="5314365" y="1528042"/>
                  <a:pt x="5426258" y="1789591"/>
                  <a:pt x="5468598" y="2088522"/>
                </a:cubicBezTo>
                <a:cubicBezTo>
                  <a:pt x="5479330" y="2001424"/>
                  <a:pt x="5480182" y="1913385"/>
                  <a:pt x="5471141" y="1826083"/>
                </a:cubicBezTo>
                <a:cubicBezTo>
                  <a:pt x="5455337" y="1662962"/>
                  <a:pt x="5406307" y="1504799"/>
                  <a:pt x="5327080" y="1361348"/>
                </a:cubicBezTo>
                <a:cubicBezTo>
                  <a:pt x="5206160" y="1140233"/>
                  <a:pt x="5033362" y="965782"/>
                  <a:pt x="4833354" y="816507"/>
                </a:cubicBezTo>
                <a:cubicBezTo>
                  <a:pt x="4597235" y="640276"/>
                  <a:pt x="4336322" y="509438"/>
                  <a:pt x="4063457" y="400724"/>
                </a:cubicBezTo>
                <a:cubicBezTo>
                  <a:pt x="4033360" y="388607"/>
                  <a:pt x="4003060" y="376909"/>
                  <a:pt x="3972544" y="365631"/>
                </a:cubicBezTo>
                <a:cubicBezTo>
                  <a:pt x="3943680" y="354950"/>
                  <a:pt x="3914563" y="345033"/>
                  <a:pt x="3885572" y="334733"/>
                </a:cubicBezTo>
                <a:close/>
                <a:moveTo>
                  <a:pt x="3865737" y="329520"/>
                </a:moveTo>
                <a:cubicBezTo>
                  <a:pt x="3865737" y="329520"/>
                  <a:pt x="3865737" y="330410"/>
                  <a:pt x="3866500" y="330537"/>
                </a:cubicBezTo>
                <a:lnTo>
                  <a:pt x="3869806" y="330156"/>
                </a:lnTo>
                <a:close/>
                <a:moveTo>
                  <a:pt x="2219772" y="85645"/>
                </a:moveTo>
                <a:cubicBezTo>
                  <a:pt x="2206943" y="84005"/>
                  <a:pt x="2193910" y="85264"/>
                  <a:pt x="2181627" y="89333"/>
                </a:cubicBezTo>
                <a:cubicBezTo>
                  <a:pt x="1932920" y="125113"/>
                  <a:pt x="1690800" y="197118"/>
                  <a:pt x="1462972" y="303073"/>
                </a:cubicBezTo>
                <a:cubicBezTo>
                  <a:pt x="971789" y="529528"/>
                  <a:pt x="578130" y="865460"/>
                  <a:pt x="308698" y="1338461"/>
                </a:cubicBezTo>
                <a:cubicBezTo>
                  <a:pt x="180225" y="1561852"/>
                  <a:pt x="97653" y="1808638"/>
                  <a:pt x="65840" y="2064364"/>
                </a:cubicBezTo>
                <a:cubicBezTo>
                  <a:pt x="71943" y="2050505"/>
                  <a:pt x="77284" y="2036391"/>
                  <a:pt x="82115" y="2022150"/>
                </a:cubicBezTo>
                <a:cubicBezTo>
                  <a:pt x="170104" y="1763653"/>
                  <a:pt x="279580" y="1515073"/>
                  <a:pt x="423261" y="1282260"/>
                </a:cubicBezTo>
                <a:cubicBezTo>
                  <a:pt x="630770" y="945565"/>
                  <a:pt x="895371" y="664944"/>
                  <a:pt x="1231812" y="454001"/>
                </a:cubicBezTo>
                <a:cubicBezTo>
                  <a:pt x="1535193" y="263783"/>
                  <a:pt x="1866802" y="149729"/>
                  <a:pt x="2219772" y="85645"/>
                </a:cubicBezTo>
                <a:close/>
                <a:moveTo>
                  <a:pt x="2612541" y="836"/>
                </a:moveTo>
                <a:cubicBezTo>
                  <a:pt x="2715914" y="-4250"/>
                  <a:pt x="2831240" y="14695"/>
                  <a:pt x="2946311" y="35548"/>
                </a:cubicBezTo>
                <a:cubicBezTo>
                  <a:pt x="3291652" y="98106"/>
                  <a:pt x="3631144" y="182915"/>
                  <a:pt x="3961100" y="303581"/>
                </a:cubicBezTo>
                <a:cubicBezTo>
                  <a:pt x="4278341" y="419543"/>
                  <a:pt x="4581341" y="563350"/>
                  <a:pt x="4854588" y="764502"/>
                </a:cubicBezTo>
                <a:cubicBezTo>
                  <a:pt x="5067438" y="921152"/>
                  <a:pt x="5250408" y="1105521"/>
                  <a:pt x="5377813" y="1339732"/>
                </a:cubicBezTo>
                <a:cubicBezTo>
                  <a:pt x="5459812" y="1489986"/>
                  <a:pt x="5510304" y="1655396"/>
                  <a:pt x="5526198" y="1825829"/>
                </a:cubicBezTo>
                <a:cubicBezTo>
                  <a:pt x="5538277" y="1951327"/>
                  <a:pt x="5527342" y="2074917"/>
                  <a:pt x="5510558" y="2199398"/>
                </a:cubicBezTo>
                <a:cubicBezTo>
                  <a:pt x="5502967" y="2266991"/>
                  <a:pt x="5502713" y="2335195"/>
                  <a:pt x="5509796" y="2402839"/>
                </a:cubicBezTo>
                <a:cubicBezTo>
                  <a:pt x="5534208" y="2664197"/>
                  <a:pt x="5468472" y="2926051"/>
                  <a:pt x="5323520" y="3144890"/>
                </a:cubicBezTo>
                <a:cubicBezTo>
                  <a:pt x="5201340" y="3332234"/>
                  <a:pt x="5041042" y="3491719"/>
                  <a:pt x="4853062" y="3612932"/>
                </a:cubicBezTo>
                <a:cubicBezTo>
                  <a:pt x="4671110" y="3732072"/>
                  <a:pt x="4498566" y="3864563"/>
                  <a:pt x="4316359" y="3982940"/>
                </a:cubicBezTo>
                <a:cubicBezTo>
                  <a:pt x="4019717" y="4175573"/>
                  <a:pt x="3701077" y="4317347"/>
                  <a:pt x="3352557" y="4386771"/>
                </a:cubicBezTo>
                <a:cubicBezTo>
                  <a:pt x="3160954" y="4425590"/>
                  <a:pt x="2964456" y="4434173"/>
                  <a:pt x="2770207" y="4412201"/>
                </a:cubicBezTo>
                <a:cubicBezTo>
                  <a:pt x="2685525" y="4402537"/>
                  <a:pt x="2599953" y="4402410"/>
                  <a:pt x="2514889" y="4393637"/>
                </a:cubicBezTo>
                <a:cubicBezTo>
                  <a:pt x="2307137" y="4370851"/>
                  <a:pt x="2102209" y="4327277"/>
                  <a:pt x="1903167" y="4263562"/>
                </a:cubicBezTo>
                <a:cubicBezTo>
                  <a:pt x="1560623" y="4156119"/>
                  <a:pt x="1238932" y="4006972"/>
                  <a:pt x="948393" y="3794249"/>
                </a:cubicBezTo>
                <a:cubicBezTo>
                  <a:pt x="647554" y="3573897"/>
                  <a:pt x="396813" y="3308660"/>
                  <a:pt x="223634" y="2975526"/>
                </a:cubicBezTo>
                <a:cubicBezTo>
                  <a:pt x="129454" y="2796370"/>
                  <a:pt x="67150" y="2602198"/>
                  <a:pt x="39520" y="2401695"/>
                </a:cubicBezTo>
                <a:cubicBezTo>
                  <a:pt x="34510" y="2367555"/>
                  <a:pt x="26729" y="2333872"/>
                  <a:pt x="16252" y="2300991"/>
                </a:cubicBezTo>
                <a:cubicBezTo>
                  <a:pt x="-9179" y="2218598"/>
                  <a:pt x="-24" y="2135695"/>
                  <a:pt x="11801" y="2053556"/>
                </a:cubicBezTo>
                <a:cubicBezTo>
                  <a:pt x="93686" y="1480615"/>
                  <a:pt x="377868" y="1021983"/>
                  <a:pt x="812850" y="651084"/>
                </a:cubicBezTo>
                <a:cubicBezTo>
                  <a:pt x="1176755" y="340201"/>
                  <a:pt x="1598260" y="146042"/>
                  <a:pt x="2066810" y="52586"/>
                </a:cubicBezTo>
                <a:cubicBezTo>
                  <a:pt x="2154544" y="35039"/>
                  <a:pt x="2243041" y="23087"/>
                  <a:pt x="2332046" y="14441"/>
                </a:cubicBezTo>
                <a:cubicBezTo>
                  <a:pt x="2421052" y="5794"/>
                  <a:pt x="2508913" y="2107"/>
                  <a:pt x="2612541" y="836"/>
                </a:cubicBezTo>
                <a:close/>
              </a:path>
            </a:pathLst>
          </a:custGeom>
        </p:spPr>
      </p:pic>
      <p:sp>
        <p:nvSpPr>
          <p:cNvPr id="11" name="Rectangle 6">
            <a:extLst>
              <a:ext uri="{FF2B5EF4-FFF2-40B4-BE49-F238E27FC236}">
                <a16:creationId xmlns:a16="http://schemas.microsoft.com/office/drawing/2014/main" id="{3EB27620-B0B1-4232-A055-99D347606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83815" y="2895147"/>
            <a:ext cx="3474720" cy="27432"/>
          </a:xfrm>
          <a:custGeom>
            <a:avLst/>
            <a:gdLst>
              <a:gd name="connsiteX0" fmla="*/ 0 w 3474720"/>
              <a:gd name="connsiteY0" fmla="*/ 0 h 27432"/>
              <a:gd name="connsiteX1" fmla="*/ 660197 w 3474720"/>
              <a:gd name="connsiteY1" fmla="*/ 0 h 27432"/>
              <a:gd name="connsiteX2" fmla="*/ 1355141 w 3474720"/>
              <a:gd name="connsiteY2" fmla="*/ 0 h 27432"/>
              <a:gd name="connsiteX3" fmla="*/ 2084832 w 3474720"/>
              <a:gd name="connsiteY3" fmla="*/ 0 h 27432"/>
              <a:gd name="connsiteX4" fmla="*/ 2814523 w 3474720"/>
              <a:gd name="connsiteY4" fmla="*/ 0 h 27432"/>
              <a:gd name="connsiteX5" fmla="*/ 3474720 w 3474720"/>
              <a:gd name="connsiteY5" fmla="*/ 0 h 27432"/>
              <a:gd name="connsiteX6" fmla="*/ 3474720 w 3474720"/>
              <a:gd name="connsiteY6" fmla="*/ 27432 h 27432"/>
              <a:gd name="connsiteX7" fmla="*/ 2710282 w 3474720"/>
              <a:gd name="connsiteY7" fmla="*/ 27432 h 27432"/>
              <a:gd name="connsiteX8" fmla="*/ 1945843 w 3474720"/>
              <a:gd name="connsiteY8" fmla="*/ 27432 h 27432"/>
              <a:gd name="connsiteX9" fmla="*/ 1250899 w 3474720"/>
              <a:gd name="connsiteY9" fmla="*/ 27432 h 27432"/>
              <a:gd name="connsiteX10" fmla="*/ 0 w 3474720"/>
              <a:gd name="connsiteY10" fmla="*/ 27432 h 27432"/>
              <a:gd name="connsiteX11" fmla="*/ 0 w 3474720"/>
              <a:gd name="connsiteY11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474720" h="27432" fill="none" extrusionOk="0">
                <a:moveTo>
                  <a:pt x="0" y="0"/>
                </a:moveTo>
                <a:cubicBezTo>
                  <a:pt x="307185" y="-8713"/>
                  <a:pt x="392307" y="-13121"/>
                  <a:pt x="660197" y="0"/>
                </a:cubicBezTo>
                <a:cubicBezTo>
                  <a:pt x="928087" y="13121"/>
                  <a:pt x="1167029" y="-2668"/>
                  <a:pt x="1355141" y="0"/>
                </a:cubicBezTo>
                <a:cubicBezTo>
                  <a:pt x="1543253" y="2668"/>
                  <a:pt x="1739408" y="-6709"/>
                  <a:pt x="2084832" y="0"/>
                </a:cubicBezTo>
                <a:cubicBezTo>
                  <a:pt x="2430256" y="6709"/>
                  <a:pt x="2538889" y="29706"/>
                  <a:pt x="2814523" y="0"/>
                </a:cubicBezTo>
                <a:cubicBezTo>
                  <a:pt x="3090157" y="-29706"/>
                  <a:pt x="3152920" y="-15446"/>
                  <a:pt x="3474720" y="0"/>
                </a:cubicBezTo>
                <a:cubicBezTo>
                  <a:pt x="3473554" y="7395"/>
                  <a:pt x="3474765" y="21864"/>
                  <a:pt x="3474720" y="27432"/>
                </a:cubicBezTo>
                <a:cubicBezTo>
                  <a:pt x="3275380" y="12730"/>
                  <a:pt x="2958934" y="10130"/>
                  <a:pt x="2710282" y="27432"/>
                </a:cubicBezTo>
                <a:cubicBezTo>
                  <a:pt x="2461630" y="44734"/>
                  <a:pt x="2131168" y="43757"/>
                  <a:pt x="1945843" y="27432"/>
                </a:cubicBezTo>
                <a:cubicBezTo>
                  <a:pt x="1760518" y="11107"/>
                  <a:pt x="1444829" y="-3738"/>
                  <a:pt x="1250899" y="27432"/>
                </a:cubicBezTo>
                <a:cubicBezTo>
                  <a:pt x="1056969" y="58602"/>
                  <a:pt x="444992" y="52761"/>
                  <a:pt x="0" y="27432"/>
                </a:cubicBezTo>
                <a:cubicBezTo>
                  <a:pt x="-503" y="20663"/>
                  <a:pt x="1168" y="5855"/>
                  <a:pt x="0" y="0"/>
                </a:cubicBezTo>
                <a:close/>
              </a:path>
              <a:path w="3474720" h="27432" stroke="0" extrusionOk="0">
                <a:moveTo>
                  <a:pt x="0" y="0"/>
                </a:moveTo>
                <a:cubicBezTo>
                  <a:pt x="300114" y="-5103"/>
                  <a:pt x="525093" y="-25284"/>
                  <a:pt x="660197" y="0"/>
                </a:cubicBezTo>
                <a:cubicBezTo>
                  <a:pt x="795301" y="25284"/>
                  <a:pt x="1023172" y="17955"/>
                  <a:pt x="1250899" y="0"/>
                </a:cubicBezTo>
                <a:cubicBezTo>
                  <a:pt x="1478626" y="-17955"/>
                  <a:pt x="1782079" y="-27844"/>
                  <a:pt x="2015338" y="0"/>
                </a:cubicBezTo>
                <a:cubicBezTo>
                  <a:pt x="2248597" y="27844"/>
                  <a:pt x="2491007" y="27648"/>
                  <a:pt x="2675534" y="0"/>
                </a:cubicBezTo>
                <a:cubicBezTo>
                  <a:pt x="2860061" y="-27648"/>
                  <a:pt x="3088679" y="-3661"/>
                  <a:pt x="3474720" y="0"/>
                </a:cubicBezTo>
                <a:cubicBezTo>
                  <a:pt x="3474913" y="12649"/>
                  <a:pt x="3473732" y="17989"/>
                  <a:pt x="3474720" y="27432"/>
                </a:cubicBezTo>
                <a:cubicBezTo>
                  <a:pt x="3317198" y="15714"/>
                  <a:pt x="2959205" y="52182"/>
                  <a:pt x="2779776" y="27432"/>
                </a:cubicBezTo>
                <a:cubicBezTo>
                  <a:pt x="2600347" y="2682"/>
                  <a:pt x="2382660" y="-684"/>
                  <a:pt x="2015338" y="27432"/>
                </a:cubicBezTo>
                <a:cubicBezTo>
                  <a:pt x="1648016" y="55548"/>
                  <a:pt x="1641073" y="39646"/>
                  <a:pt x="1424635" y="27432"/>
                </a:cubicBezTo>
                <a:cubicBezTo>
                  <a:pt x="1208197" y="15218"/>
                  <a:pt x="1021559" y="15893"/>
                  <a:pt x="729691" y="27432"/>
                </a:cubicBezTo>
                <a:cubicBezTo>
                  <a:pt x="437823" y="38971"/>
                  <a:pt x="153856" y="-2647"/>
                  <a:pt x="0" y="27432"/>
                </a:cubicBezTo>
                <a:cubicBezTo>
                  <a:pt x="1300" y="19678"/>
                  <a:pt x="-86" y="12044"/>
                  <a:pt x="0" y="0"/>
                </a:cubicBezTo>
                <a:close/>
              </a:path>
            </a:pathLst>
          </a:custGeom>
          <a:solidFill>
            <a:srgbClr val="AD29E7"/>
          </a:solidFill>
          <a:ln w="38100" cap="rnd">
            <a:solidFill>
              <a:srgbClr val="AD29E7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858286-4DCC-4EB0-A454-59CA468F91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34585" y="3164618"/>
            <a:ext cx="4584921" cy="3021497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en-US" b="1"/>
          </a:p>
          <a:p>
            <a:pPr>
              <a:buFont typeface="Wingdings" panose="020B0604020202020204" pitchFamily="34" charset="0"/>
              <a:buChar char="v"/>
            </a:pPr>
            <a:r>
              <a:rPr lang="en-US" sz="6000" b="1" dirty="0"/>
              <a:t>Psalms 61</a:t>
            </a:r>
          </a:p>
        </p:txBody>
      </p:sp>
    </p:spTree>
    <p:extLst>
      <p:ext uri="{BB962C8B-B14F-4D97-AF65-F5344CB8AC3E}">
        <p14:creationId xmlns:p14="http://schemas.microsoft.com/office/powerpoint/2010/main" val="9097740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6D37EE4-EA1B-46EE-A54B-5233C63C96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A9A1F6-F5F2-4CD9-826F-9DAD05785C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34585" y="703293"/>
            <a:ext cx="4584921" cy="1949815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4200"/>
              <a:t>Jesus in the Garden of Gethsemane</a:t>
            </a:r>
          </a:p>
        </p:txBody>
      </p:sp>
      <p:pic>
        <p:nvPicPr>
          <p:cNvPr id="4" name="Picture 4" descr="A picture containing text&#10;&#10;Description generated with very high confidence">
            <a:extLst>
              <a:ext uri="{FF2B5EF4-FFF2-40B4-BE49-F238E27FC236}">
                <a16:creationId xmlns:a16="http://schemas.microsoft.com/office/drawing/2014/main" id="{EF0BB009-0F6A-44A7-A09C-11CBA7B3DDB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128" r="17099"/>
          <a:stretch/>
        </p:blipFill>
        <p:spPr>
          <a:xfrm>
            <a:off x="866691" y="1216968"/>
            <a:ext cx="5416261" cy="4424065"/>
          </a:xfrm>
          <a:custGeom>
            <a:avLst/>
            <a:gdLst/>
            <a:ahLst/>
            <a:cxnLst/>
            <a:rect l="l" t="t" r="r" b="b"/>
            <a:pathLst>
              <a:path w="5531320" h="4424065">
                <a:moveTo>
                  <a:pt x="4292328" y="3931444"/>
                </a:moveTo>
                <a:cubicBezTo>
                  <a:pt x="3830135" y="4131325"/>
                  <a:pt x="3346708" y="4259111"/>
                  <a:pt x="2855653" y="4364392"/>
                </a:cubicBezTo>
                <a:lnTo>
                  <a:pt x="2855525" y="4364392"/>
                </a:lnTo>
                <a:cubicBezTo>
                  <a:pt x="3386634" y="4394018"/>
                  <a:pt x="3853531" y="4210158"/>
                  <a:pt x="4292328" y="3931444"/>
                </a:cubicBezTo>
                <a:close/>
                <a:moveTo>
                  <a:pt x="4302118" y="3923561"/>
                </a:moveTo>
                <a:lnTo>
                  <a:pt x="4301102" y="3924959"/>
                </a:lnTo>
                <a:lnTo>
                  <a:pt x="4302881" y="3924959"/>
                </a:lnTo>
                <a:close/>
                <a:moveTo>
                  <a:pt x="3885572" y="334733"/>
                </a:moveTo>
                <a:cubicBezTo>
                  <a:pt x="4046889" y="406840"/>
                  <a:pt x="4203653" y="488713"/>
                  <a:pt x="4355013" y="579880"/>
                </a:cubicBezTo>
                <a:cubicBezTo>
                  <a:pt x="4662082" y="768063"/>
                  <a:pt x="4933803" y="995790"/>
                  <a:pt x="5144619" y="1290779"/>
                </a:cubicBezTo>
                <a:cubicBezTo>
                  <a:pt x="5314365" y="1528042"/>
                  <a:pt x="5426258" y="1789591"/>
                  <a:pt x="5468598" y="2088522"/>
                </a:cubicBezTo>
                <a:cubicBezTo>
                  <a:pt x="5479330" y="2001424"/>
                  <a:pt x="5480182" y="1913385"/>
                  <a:pt x="5471141" y="1826083"/>
                </a:cubicBezTo>
                <a:cubicBezTo>
                  <a:pt x="5455337" y="1662962"/>
                  <a:pt x="5406307" y="1504799"/>
                  <a:pt x="5327080" y="1361348"/>
                </a:cubicBezTo>
                <a:cubicBezTo>
                  <a:pt x="5206160" y="1140233"/>
                  <a:pt x="5033362" y="965782"/>
                  <a:pt x="4833354" y="816507"/>
                </a:cubicBezTo>
                <a:cubicBezTo>
                  <a:pt x="4597235" y="640276"/>
                  <a:pt x="4336322" y="509438"/>
                  <a:pt x="4063457" y="400724"/>
                </a:cubicBezTo>
                <a:cubicBezTo>
                  <a:pt x="4033360" y="388607"/>
                  <a:pt x="4003060" y="376909"/>
                  <a:pt x="3972544" y="365631"/>
                </a:cubicBezTo>
                <a:cubicBezTo>
                  <a:pt x="3943680" y="354950"/>
                  <a:pt x="3914563" y="345033"/>
                  <a:pt x="3885572" y="334733"/>
                </a:cubicBezTo>
                <a:close/>
                <a:moveTo>
                  <a:pt x="3865737" y="329520"/>
                </a:moveTo>
                <a:cubicBezTo>
                  <a:pt x="3865737" y="329520"/>
                  <a:pt x="3865737" y="330410"/>
                  <a:pt x="3866500" y="330537"/>
                </a:cubicBezTo>
                <a:lnTo>
                  <a:pt x="3869806" y="330156"/>
                </a:lnTo>
                <a:close/>
                <a:moveTo>
                  <a:pt x="2219772" y="85645"/>
                </a:moveTo>
                <a:cubicBezTo>
                  <a:pt x="2206943" y="84005"/>
                  <a:pt x="2193910" y="85264"/>
                  <a:pt x="2181627" y="89333"/>
                </a:cubicBezTo>
                <a:cubicBezTo>
                  <a:pt x="1932920" y="125113"/>
                  <a:pt x="1690800" y="197118"/>
                  <a:pt x="1462972" y="303073"/>
                </a:cubicBezTo>
                <a:cubicBezTo>
                  <a:pt x="971789" y="529528"/>
                  <a:pt x="578130" y="865460"/>
                  <a:pt x="308698" y="1338461"/>
                </a:cubicBezTo>
                <a:cubicBezTo>
                  <a:pt x="180225" y="1561852"/>
                  <a:pt x="97653" y="1808638"/>
                  <a:pt x="65840" y="2064364"/>
                </a:cubicBezTo>
                <a:cubicBezTo>
                  <a:pt x="71943" y="2050505"/>
                  <a:pt x="77284" y="2036391"/>
                  <a:pt x="82115" y="2022150"/>
                </a:cubicBezTo>
                <a:cubicBezTo>
                  <a:pt x="170104" y="1763653"/>
                  <a:pt x="279580" y="1515073"/>
                  <a:pt x="423261" y="1282260"/>
                </a:cubicBezTo>
                <a:cubicBezTo>
                  <a:pt x="630770" y="945565"/>
                  <a:pt x="895371" y="664944"/>
                  <a:pt x="1231812" y="454001"/>
                </a:cubicBezTo>
                <a:cubicBezTo>
                  <a:pt x="1535193" y="263783"/>
                  <a:pt x="1866802" y="149729"/>
                  <a:pt x="2219772" y="85645"/>
                </a:cubicBezTo>
                <a:close/>
                <a:moveTo>
                  <a:pt x="2612541" y="836"/>
                </a:moveTo>
                <a:cubicBezTo>
                  <a:pt x="2715914" y="-4250"/>
                  <a:pt x="2831240" y="14695"/>
                  <a:pt x="2946311" y="35548"/>
                </a:cubicBezTo>
                <a:cubicBezTo>
                  <a:pt x="3291652" y="98106"/>
                  <a:pt x="3631144" y="182915"/>
                  <a:pt x="3961100" y="303581"/>
                </a:cubicBezTo>
                <a:cubicBezTo>
                  <a:pt x="4278341" y="419543"/>
                  <a:pt x="4581341" y="563350"/>
                  <a:pt x="4854588" y="764502"/>
                </a:cubicBezTo>
                <a:cubicBezTo>
                  <a:pt x="5067438" y="921152"/>
                  <a:pt x="5250408" y="1105521"/>
                  <a:pt x="5377813" y="1339732"/>
                </a:cubicBezTo>
                <a:cubicBezTo>
                  <a:pt x="5459812" y="1489986"/>
                  <a:pt x="5510304" y="1655396"/>
                  <a:pt x="5526198" y="1825829"/>
                </a:cubicBezTo>
                <a:cubicBezTo>
                  <a:pt x="5538277" y="1951327"/>
                  <a:pt x="5527342" y="2074917"/>
                  <a:pt x="5510558" y="2199398"/>
                </a:cubicBezTo>
                <a:cubicBezTo>
                  <a:pt x="5502967" y="2266991"/>
                  <a:pt x="5502713" y="2335195"/>
                  <a:pt x="5509796" y="2402839"/>
                </a:cubicBezTo>
                <a:cubicBezTo>
                  <a:pt x="5534208" y="2664197"/>
                  <a:pt x="5468472" y="2926051"/>
                  <a:pt x="5323520" y="3144890"/>
                </a:cubicBezTo>
                <a:cubicBezTo>
                  <a:pt x="5201340" y="3332234"/>
                  <a:pt x="5041042" y="3491719"/>
                  <a:pt x="4853062" y="3612932"/>
                </a:cubicBezTo>
                <a:cubicBezTo>
                  <a:pt x="4671110" y="3732072"/>
                  <a:pt x="4498566" y="3864563"/>
                  <a:pt x="4316359" y="3982940"/>
                </a:cubicBezTo>
                <a:cubicBezTo>
                  <a:pt x="4019717" y="4175573"/>
                  <a:pt x="3701077" y="4317347"/>
                  <a:pt x="3352557" y="4386771"/>
                </a:cubicBezTo>
                <a:cubicBezTo>
                  <a:pt x="3160954" y="4425590"/>
                  <a:pt x="2964456" y="4434173"/>
                  <a:pt x="2770207" y="4412201"/>
                </a:cubicBezTo>
                <a:cubicBezTo>
                  <a:pt x="2685525" y="4402537"/>
                  <a:pt x="2599953" y="4402410"/>
                  <a:pt x="2514889" y="4393637"/>
                </a:cubicBezTo>
                <a:cubicBezTo>
                  <a:pt x="2307137" y="4370851"/>
                  <a:pt x="2102209" y="4327277"/>
                  <a:pt x="1903167" y="4263562"/>
                </a:cubicBezTo>
                <a:cubicBezTo>
                  <a:pt x="1560623" y="4156119"/>
                  <a:pt x="1238932" y="4006972"/>
                  <a:pt x="948393" y="3794249"/>
                </a:cubicBezTo>
                <a:cubicBezTo>
                  <a:pt x="647554" y="3573897"/>
                  <a:pt x="396813" y="3308660"/>
                  <a:pt x="223634" y="2975526"/>
                </a:cubicBezTo>
                <a:cubicBezTo>
                  <a:pt x="129454" y="2796370"/>
                  <a:pt x="67150" y="2602198"/>
                  <a:pt x="39520" y="2401695"/>
                </a:cubicBezTo>
                <a:cubicBezTo>
                  <a:pt x="34510" y="2367555"/>
                  <a:pt x="26729" y="2333872"/>
                  <a:pt x="16252" y="2300991"/>
                </a:cubicBezTo>
                <a:cubicBezTo>
                  <a:pt x="-9179" y="2218598"/>
                  <a:pt x="-24" y="2135695"/>
                  <a:pt x="11801" y="2053556"/>
                </a:cubicBezTo>
                <a:cubicBezTo>
                  <a:pt x="93686" y="1480615"/>
                  <a:pt x="377868" y="1021983"/>
                  <a:pt x="812850" y="651084"/>
                </a:cubicBezTo>
                <a:cubicBezTo>
                  <a:pt x="1176755" y="340201"/>
                  <a:pt x="1598260" y="146042"/>
                  <a:pt x="2066810" y="52586"/>
                </a:cubicBezTo>
                <a:cubicBezTo>
                  <a:pt x="2154544" y="35039"/>
                  <a:pt x="2243041" y="23087"/>
                  <a:pt x="2332046" y="14441"/>
                </a:cubicBezTo>
                <a:cubicBezTo>
                  <a:pt x="2421052" y="5794"/>
                  <a:pt x="2508913" y="2107"/>
                  <a:pt x="2612541" y="836"/>
                </a:cubicBezTo>
                <a:close/>
              </a:path>
            </a:pathLst>
          </a:custGeom>
        </p:spPr>
      </p:pic>
      <p:sp>
        <p:nvSpPr>
          <p:cNvPr id="11" name="Rectangle 6">
            <a:extLst>
              <a:ext uri="{FF2B5EF4-FFF2-40B4-BE49-F238E27FC236}">
                <a16:creationId xmlns:a16="http://schemas.microsoft.com/office/drawing/2014/main" id="{3EB27620-B0B1-4232-A055-99D347606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83815" y="2895147"/>
            <a:ext cx="3474720" cy="27432"/>
          </a:xfrm>
          <a:custGeom>
            <a:avLst/>
            <a:gdLst>
              <a:gd name="connsiteX0" fmla="*/ 0 w 3474720"/>
              <a:gd name="connsiteY0" fmla="*/ 0 h 27432"/>
              <a:gd name="connsiteX1" fmla="*/ 660197 w 3474720"/>
              <a:gd name="connsiteY1" fmla="*/ 0 h 27432"/>
              <a:gd name="connsiteX2" fmla="*/ 1355141 w 3474720"/>
              <a:gd name="connsiteY2" fmla="*/ 0 h 27432"/>
              <a:gd name="connsiteX3" fmla="*/ 2084832 w 3474720"/>
              <a:gd name="connsiteY3" fmla="*/ 0 h 27432"/>
              <a:gd name="connsiteX4" fmla="*/ 2814523 w 3474720"/>
              <a:gd name="connsiteY4" fmla="*/ 0 h 27432"/>
              <a:gd name="connsiteX5" fmla="*/ 3474720 w 3474720"/>
              <a:gd name="connsiteY5" fmla="*/ 0 h 27432"/>
              <a:gd name="connsiteX6" fmla="*/ 3474720 w 3474720"/>
              <a:gd name="connsiteY6" fmla="*/ 27432 h 27432"/>
              <a:gd name="connsiteX7" fmla="*/ 2710282 w 3474720"/>
              <a:gd name="connsiteY7" fmla="*/ 27432 h 27432"/>
              <a:gd name="connsiteX8" fmla="*/ 1945843 w 3474720"/>
              <a:gd name="connsiteY8" fmla="*/ 27432 h 27432"/>
              <a:gd name="connsiteX9" fmla="*/ 1250899 w 3474720"/>
              <a:gd name="connsiteY9" fmla="*/ 27432 h 27432"/>
              <a:gd name="connsiteX10" fmla="*/ 0 w 3474720"/>
              <a:gd name="connsiteY10" fmla="*/ 27432 h 27432"/>
              <a:gd name="connsiteX11" fmla="*/ 0 w 3474720"/>
              <a:gd name="connsiteY11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474720" h="27432" fill="none" extrusionOk="0">
                <a:moveTo>
                  <a:pt x="0" y="0"/>
                </a:moveTo>
                <a:cubicBezTo>
                  <a:pt x="307185" y="-8713"/>
                  <a:pt x="392307" y="-13121"/>
                  <a:pt x="660197" y="0"/>
                </a:cubicBezTo>
                <a:cubicBezTo>
                  <a:pt x="928087" y="13121"/>
                  <a:pt x="1167029" y="-2668"/>
                  <a:pt x="1355141" y="0"/>
                </a:cubicBezTo>
                <a:cubicBezTo>
                  <a:pt x="1543253" y="2668"/>
                  <a:pt x="1739408" y="-6709"/>
                  <a:pt x="2084832" y="0"/>
                </a:cubicBezTo>
                <a:cubicBezTo>
                  <a:pt x="2430256" y="6709"/>
                  <a:pt x="2538889" y="29706"/>
                  <a:pt x="2814523" y="0"/>
                </a:cubicBezTo>
                <a:cubicBezTo>
                  <a:pt x="3090157" y="-29706"/>
                  <a:pt x="3152920" y="-15446"/>
                  <a:pt x="3474720" y="0"/>
                </a:cubicBezTo>
                <a:cubicBezTo>
                  <a:pt x="3473554" y="7395"/>
                  <a:pt x="3474765" y="21864"/>
                  <a:pt x="3474720" y="27432"/>
                </a:cubicBezTo>
                <a:cubicBezTo>
                  <a:pt x="3275380" y="12730"/>
                  <a:pt x="2958934" y="10130"/>
                  <a:pt x="2710282" y="27432"/>
                </a:cubicBezTo>
                <a:cubicBezTo>
                  <a:pt x="2461630" y="44734"/>
                  <a:pt x="2131168" y="43757"/>
                  <a:pt x="1945843" y="27432"/>
                </a:cubicBezTo>
                <a:cubicBezTo>
                  <a:pt x="1760518" y="11107"/>
                  <a:pt x="1444829" y="-3738"/>
                  <a:pt x="1250899" y="27432"/>
                </a:cubicBezTo>
                <a:cubicBezTo>
                  <a:pt x="1056969" y="58602"/>
                  <a:pt x="444992" y="52761"/>
                  <a:pt x="0" y="27432"/>
                </a:cubicBezTo>
                <a:cubicBezTo>
                  <a:pt x="-503" y="20663"/>
                  <a:pt x="1168" y="5855"/>
                  <a:pt x="0" y="0"/>
                </a:cubicBezTo>
                <a:close/>
              </a:path>
              <a:path w="3474720" h="27432" stroke="0" extrusionOk="0">
                <a:moveTo>
                  <a:pt x="0" y="0"/>
                </a:moveTo>
                <a:cubicBezTo>
                  <a:pt x="300114" y="-5103"/>
                  <a:pt x="525093" y="-25284"/>
                  <a:pt x="660197" y="0"/>
                </a:cubicBezTo>
                <a:cubicBezTo>
                  <a:pt x="795301" y="25284"/>
                  <a:pt x="1023172" y="17955"/>
                  <a:pt x="1250899" y="0"/>
                </a:cubicBezTo>
                <a:cubicBezTo>
                  <a:pt x="1478626" y="-17955"/>
                  <a:pt x="1782079" y="-27844"/>
                  <a:pt x="2015338" y="0"/>
                </a:cubicBezTo>
                <a:cubicBezTo>
                  <a:pt x="2248597" y="27844"/>
                  <a:pt x="2491007" y="27648"/>
                  <a:pt x="2675534" y="0"/>
                </a:cubicBezTo>
                <a:cubicBezTo>
                  <a:pt x="2860061" y="-27648"/>
                  <a:pt x="3088679" y="-3661"/>
                  <a:pt x="3474720" y="0"/>
                </a:cubicBezTo>
                <a:cubicBezTo>
                  <a:pt x="3474913" y="12649"/>
                  <a:pt x="3473732" y="17989"/>
                  <a:pt x="3474720" y="27432"/>
                </a:cubicBezTo>
                <a:cubicBezTo>
                  <a:pt x="3317198" y="15714"/>
                  <a:pt x="2959205" y="52182"/>
                  <a:pt x="2779776" y="27432"/>
                </a:cubicBezTo>
                <a:cubicBezTo>
                  <a:pt x="2600347" y="2682"/>
                  <a:pt x="2382660" y="-684"/>
                  <a:pt x="2015338" y="27432"/>
                </a:cubicBezTo>
                <a:cubicBezTo>
                  <a:pt x="1648016" y="55548"/>
                  <a:pt x="1641073" y="39646"/>
                  <a:pt x="1424635" y="27432"/>
                </a:cubicBezTo>
                <a:cubicBezTo>
                  <a:pt x="1208197" y="15218"/>
                  <a:pt x="1021559" y="15893"/>
                  <a:pt x="729691" y="27432"/>
                </a:cubicBezTo>
                <a:cubicBezTo>
                  <a:pt x="437823" y="38971"/>
                  <a:pt x="153856" y="-2647"/>
                  <a:pt x="0" y="27432"/>
                </a:cubicBezTo>
                <a:cubicBezTo>
                  <a:pt x="1300" y="19678"/>
                  <a:pt x="-86" y="12044"/>
                  <a:pt x="0" y="0"/>
                </a:cubicBezTo>
                <a:close/>
              </a:path>
            </a:pathLst>
          </a:custGeom>
          <a:solidFill>
            <a:srgbClr val="AD29E7"/>
          </a:solidFill>
          <a:ln w="38100" cap="rnd">
            <a:solidFill>
              <a:srgbClr val="AD29E7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858286-4DCC-4EB0-A454-59CA468F91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34585" y="3164618"/>
            <a:ext cx="4584921" cy="3021497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en-US" b="1"/>
          </a:p>
          <a:p>
            <a:pPr>
              <a:buFont typeface="Wingdings" panose="020B0604020202020204" pitchFamily="34" charset="0"/>
              <a:buChar char="v"/>
            </a:pPr>
            <a:r>
              <a:rPr lang="en-US" sz="6000" b="1" dirty="0"/>
              <a:t>Matthew 26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26300419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6D37EE4-EA1B-46EE-A54B-5233C63C96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A9A1F6-F5F2-4CD9-826F-9DAD05785C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34585" y="703293"/>
            <a:ext cx="4584921" cy="1949815"/>
          </a:xfrm>
        </p:spPr>
        <p:txBody>
          <a:bodyPr anchor="b">
            <a:normAutofit/>
          </a:bodyPr>
          <a:lstStyle/>
          <a:p>
            <a:r>
              <a:rPr lang="en-US" sz="6000"/>
              <a:t>Elijah</a:t>
            </a:r>
          </a:p>
        </p:txBody>
      </p:sp>
      <p:pic>
        <p:nvPicPr>
          <p:cNvPr id="4" name="Picture 4" descr="A picture containing text&#10;&#10;Description generated with very high confidence">
            <a:extLst>
              <a:ext uri="{FF2B5EF4-FFF2-40B4-BE49-F238E27FC236}">
                <a16:creationId xmlns:a16="http://schemas.microsoft.com/office/drawing/2014/main" id="{79C0FE12-181B-481A-9F14-569AB9CB114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128" r="17099"/>
          <a:stretch/>
        </p:blipFill>
        <p:spPr>
          <a:xfrm>
            <a:off x="866691" y="1216968"/>
            <a:ext cx="5416261" cy="4424065"/>
          </a:xfrm>
          <a:custGeom>
            <a:avLst/>
            <a:gdLst/>
            <a:ahLst/>
            <a:cxnLst/>
            <a:rect l="l" t="t" r="r" b="b"/>
            <a:pathLst>
              <a:path w="5531320" h="4424065">
                <a:moveTo>
                  <a:pt x="4292328" y="3931444"/>
                </a:moveTo>
                <a:cubicBezTo>
                  <a:pt x="3830135" y="4131325"/>
                  <a:pt x="3346708" y="4259111"/>
                  <a:pt x="2855653" y="4364392"/>
                </a:cubicBezTo>
                <a:lnTo>
                  <a:pt x="2855525" y="4364392"/>
                </a:lnTo>
                <a:cubicBezTo>
                  <a:pt x="3386634" y="4394018"/>
                  <a:pt x="3853531" y="4210158"/>
                  <a:pt x="4292328" y="3931444"/>
                </a:cubicBezTo>
                <a:close/>
                <a:moveTo>
                  <a:pt x="4302118" y="3923561"/>
                </a:moveTo>
                <a:lnTo>
                  <a:pt x="4301102" y="3924959"/>
                </a:lnTo>
                <a:lnTo>
                  <a:pt x="4302881" y="3924959"/>
                </a:lnTo>
                <a:close/>
                <a:moveTo>
                  <a:pt x="3885572" y="334733"/>
                </a:moveTo>
                <a:cubicBezTo>
                  <a:pt x="4046889" y="406840"/>
                  <a:pt x="4203653" y="488713"/>
                  <a:pt x="4355013" y="579880"/>
                </a:cubicBezTo>
                <a:cubicBezTo>
                  <a:pt x="4662082" y="768063"/>
                  <a:pt x="4933803" y="995790"/>
                  <a:pt x="5144619" y="1290779"/>
                </a:cubicBezTo>
                <a:cubicBezTo>
                  <a:pt x="5314365" y="1528042"/>
                  <a:pt x="5426258" y="1789591"/>
                  <a:pt x="5468598" y="2088522"/>
                </a:cubicBezTo>
                <a:cubicBezTo>
                  <a:pt x="5479330" y="2001424"/>
                  <a:pt x="5480182" y="1913385"/>
                  <a:pt x="5471141" y="1826083"/>
                </a:cubicBezTo>
                <a:cubicBezTo>
                  <a:pt x="5455337" y="1662962"/>
                  <a:pt x="5406307" y="1504799"/>
                  <a:pt x="5327080" y="1361348"/>
                </a:cubicBezTo>
                <a:cubicBezTo>
                  <a:pt x="5206160" y="1140233"/>
                  <a:pt x="5033362" y="965782"/>
                  <a:pt x="4833354" y="816507"/>
                </a:cubicBezTo>
                <a:cubicBezTo>
                  <a:pt x="4597235" y="640276"/>
                  <a:pt x="4336322" y="509438"/>
                  <a:pt x="4063457" y="400724"/>
                </a:cubicBezTo>
                <a:cubicBezTo>
                  <a:pt x="4033360" y="388607"/>
                  <a:pt x="4003060" y="376909"/>
                  <a:pt x="3972544" y="365631"/>
                </a:cubicBezTo>
                <a:cubicBezTo>
                  <a:pt x="3943680" y="354950"/>
                  <a:pt x="3914563" y="345033"/>
                  <a:pt x="3885572" y="334733"/>
                </a:cubicBezTo>
                <a:close/>
                <a:moveTo>
                  <a:pt x="3865737" y="329520"/>
                </a:moveTo>
                <a:cubicBezTo>
                  <a:pt x="3865737" y="329520"/>
                  <a:pt x="3865737" y="330410"/>
                  <a:pt x="3866500" y="330537"/>
                </a:cubicBezTo>
                <a:lnTo>
                  <a:pt x="3869806" y="330156"/>
                </a:lnTo>
                <a:close/>
                <a:moveTo>
                  <a:pt x="2219772" y="85645"/>
                </a:moveTo>
                <a:cubicBezTo>
                  <a:pt x="2206943" y="84005"/>
                  <a:pt x="2193910" y="85264"/>
                  <a:pt x="2181627" y="89333"/>
                </a:cubicBezTo>
                <a:cubicBezTo>
                  <a:pt x="1932920" y="125113"/>
                  <a:pt x="1690800" y="197118"/>
                  <a:pt x="1462972" y="303073"/>
                </a:cubicBezTo>
                <a:cubicBezTo>
                  <a:pt x="971789" y="529528"/>
                  <a:pt x="578130" y="865460"/>
                  <a:pt x="308698" y="1338461"/>
                </a:cubicBezTo>
                <a:cubicBezTo>
                  <a:pt x="180225" y="1561852"/>
                  <a:pt x="97653" y="1808638"/>
                  <a:pt x="65840" y="2064364"/>
                </a:cubicBezTo>
                <a:cubicBezTo>
                  <a:pt x="71943" y="2050505"/>
                  <a:pt x="77284" y="2036391"/>
                  <a:pt x="82115" y="2022150"/>
                </a:cubicBezTo>
                <a:cubicBezTo>
                  <a:pt x="170104" y="1763653"/>
                  <a:pt x="279580" y="1515073"/>
                  <a:pt x="423261" y="1282260"/>
                </a:cubicBezTo>
                <a:cubicBezTo>
                  <a:pt x="630770" y="945565"/>
                  <a:pt x="895371" y="664944"/>
                  <a:pt x="1231812" y="454001"/>
                </a:cubicBezTo>
                <a:cubicBezTo>
                  <a:pt x="1535193" y="263783"/>
                  <a:pt x="1866802" y="149729"/>
                  <a:pt x="2219772" y="85645"/>
                </a:cubicBezTo>
                <a:close/>
                <a:moveTo>
                  <a:pt x="2612541" y="836"/>
                </a:moveTo>
                <a:cubicBezTo>
                  <a:pt x="2715914" y="-4250"/>
                  <a:pt x="2831240" y="14695"/>
                  <a:pt x="2946311" y="35548"/>
                </a:cubicBezTo>
                <a:cubicBezTo>
                  <a:pt x="3291652" y="98106"/>
                  <a:pt x="3631144" y="182915"/>
                  <a:pt x="3961100" y="303581"/>
                </a:cubicBezTo>
                <a:cubicBezTo>
                  <a:pt x="4278341" y="419543"/>
                  <a:pt x="4581341" y="563350"/>
                  <a:pt x="4854588" y="764502"/>
                </a:cubicBezTo>
                <a:cubicBezTo>
                  <a:pt x="5067438" y="921152"/>
                  <a:pt x="5250408" y="1105521"/>
                  <a:pt x="5377813" y="1339732"/>
                </a:cubicBezTo>
                <a:cubicBezTo>
                  <a:pt x="5459812" y="1489986"/>
                  <a:pt x="5510304" y="1655396"/>
                  <a:pt x="5526198" y="1825829"/>
                </a:cubicBezTo>
                <a:cubicBezTo>
                  <a:pt x="5538277" y="1951327"/>
                  <a:pt x="5527342" y="2074917"/>
                  <a:pt x="5510558" y="2199398"/>
                </a:cubicBezTo>
                <a:cubicBezTo>
                  <a:pt x="5502967" y="2266991"/>
                  <a:pt x="5502713" y="2335195"/>
                  <a:pt x="5509796" y="2402839"/>
                </a:cubicBezTo>
                <a:cubicBezTo>
                  <a:pt x="5534208" y="2664197"/>
                  <a:pt x="5468472" y="2926051"/>
                  <a:pt x="5323520" y="3144890"/>
                </a:cubicBezTo>
                <a:cubicBezTo>
                  <a:pt x="5201340" y="3332234"/>
                  <a:pt x="5041042" y="3491719"/>
                  <a:pt x="4853062" y="3612932"/>
                </a:cubicBezTo>
                <a:cubicBezTo>
                  <a:pt x="4671110" y="3732072"/>
                  <a:pt x="4498566" y="3864563"/>
                  <a:pt x="4316359" y="3982940"/>
                </a:cubicBezTo>
                <a:cubicBezTo>
                  <a:pt x="4019717" y="4175573"/>
                  <a:pt x="3701077" y="4317347"/>
                  <a:pt x="3352557" y="4386771"/>
                </a:cubicBezTo>
                <a:cubicBezTo>
                  <a:pt x="3160954" y="4425590"/>
                  <a:pt x="2964456" y="4434173"/>
                  <a:pt x="2770207" y="4412201"/>
                </a:cubicBezTo>
                <a:cubicBezTo>
                  <a:pt x="2685525" y="4402537"/>
                  <a:pt x="2599953" y="4402410"/>
                  <a:pt x="2514889" y="4393637"/>
                </a:cubicBezTo>
                <a:cubicBezTo>
                  <a:pt x="2307137" y="4370851"/>
                  <a:pt x="2102209" y="4327277"/>
                  <a:pt x="1903167" y="4263562"/>
                </a:cubicBezTo>
                <a:cubicBezTo>
                  <a:pt x="1560623" y="4156119"/>
                  <a:pt x="1238932" y="4006972"/>
                  <a:pt x="948393" y="3794249"/>
                </a:cubicBezTo>
                <a:cubicBezTo>
                  <a:pt x="647554" y="3573897"/>
                  <a:pt x="396813" y="3308660"/>
                  <a:pt x="223634" y="2975526"/>
                </a:cubicBezTo>
                <a:cubicBezTo>
                  <a:pt x="129454" y="2796370"/>
                  <a:pt x="67150" y="2602198"/>
                  <a:pt x="39520" y="2401695"/>
                </a:cubicBezTo>
                <a:cubicBezTo>
                  <a:pt x="34510" y="2367555"/>
                  <a:pt x="26729" y="2333872"/>
                  <a:pt x="16252" y="2300991"/>
                </a:cubicBezTo>
                <a:cubicBezTo>
                  <a:pt x="-9179" y="2218598"/>
                  <a:pt x="-24" y="2135695"/>
                  <a:pt x="11801" y="2053556"/>
                </a:cubicBezTo>
                <a:cubicBezTo>
                  <a:pt x="93686" y="1480615"/>
                  <a:pt x="377868" y="1021983"/>
                  <a:pt x="812850" y="651084"/>
                </a:cubicBezTo>
                <a:cubicBezTo>
                  <a:pt x="1176755" y="340201"/>
                  <a:pt x="1598260" y="146042"/>
                  <a:pt x="2066810" y="52586"/>
                </a:cubicBezTo>
                <a:cubicBezTo>
                  <a:pt x="2154544" y="35039"/>
                  <a:pt x="2243041" y="23087"/>
                  <a:pt x="2332046" y="14441"/>
                </a:cubicBezTo>
                <a:cubicBezTo>
                  <a:pt x="2421052" y="5794"/>
                  <a:pt x="2508913" y="2107"/>
                  <a:pt x="2612541" y="836"/>
                </a:cubicBezTo>
                <a:close/>
              </a:path>
            </a:pathLst>
          </a:custGeom>
        </p:spPr>
      </p:pic>
      <p:sp>
        <p:nvSpPr>
          <p:cNvPr id="11" name="Rectangle 6">
            <a:extLst>
              <a:ext uri="{FF2B5EF4-FFF2-40B4-BE49-F238E27FC236}">
                <a16:creationId xmlns:a16="http://schemas.microsoft.com/office/drawing/2014/main" id="{3EB27620-B0B1-4232-A055-99D347606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83815" y="2895147"/>
            <a:ext cx="3474720" cy="27432"/>
          </a:xfrm>
          <a:custGeom>
            <a:avLst/>
            <a:gdLst>
              <a:gd name="connsiteX0" fmla="*/ 0 w 3474720"/>
              <a:gd name="connsiteY0" fmla="*/ 0 h 27432"/>
              <a:gd name="connsiteX1" fmla="*/ 660197 w 3474720"/>
              <a:gd name="connsiteY1" fmla="*/ 0 h 27432"/>
              <a:gd name="connsiteX2" fmla="*/ 1355141 w 3474720"/>
              <a:gd name="connsiteY2" fmla="*/ 0 h 27432"/>
              <a:gd name="connsiteX3" fmla="*/ 2084832 w 3474720"/>
              <a:gd name="connsiteY3" fmla="*/ 0 h 27432"/>
              <a:gd name="connsiteX4" fmla="*/ 2814523 w 3474720"/>
              <a:gd name="connsiteY4" fmla="*/ 0 h 27432"/>
              <a:gd name="connsiteX5" fmla="*/ 3474720 w 3474720"/>
              <a:gd name="connsiteY5" fmla="*/ 0 h 27432"/>
              <a:gd name="connsiteX6" fmla="*/ 3474720 w 3474720"/>
              <a:gd name="connsiteY6" fmla="*/ 27432 h 27432"/>
              <a:gd name="connsiteX7" fmla="*/ 2710282 w 3474720"/>
              <a:gd name="connsiteY7" fmla="*/ 27432 h 27432"/>
              <a:gd name="connsiteX8" fmla="*/ 1945843 w 3474720"/>
              <a:gd name="connsiteY8" fmla="*/ 27432 h 27432"/>
              <a:gd name="connsiteX9" fmla="*/ 1250899 w 3474720"/>
              <a:gd name="connsiteY9" fmla="*/ 27432 h 27432"/>
              <a:gd name="connsiteX10" fmla="*/ 0 w 3474720"/>
              <a:gd name="connsiteY10" fmla="*/ 27432 h 27432"/>
              <a:gd name="connsiteX11" fmla="*/ 0 w 3474720"/>
              <a:gd name="connsiteY11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474720" h="27432" fill="none" extrusionOk="0">
                <a:moveTo>
                  <a:pt x="0" y="0"/>
                </a:moveTo>
                <a:cubicBezTo>
                  <a:pt x="307185" y="-8713"/>
                  <a:pt x="392307" y="-13121"/>
                  <a:pt x="660197" y="0"/>
                </a:cubicBezTo>
                <a:cubicBezTo>
                  <a:pt x="928087" y="13121"/>
                  <a:pt x="1167029" y="-2668"/>
                  <a:pt x="1355141" y="0"/>
                </a:cubicBezTo>
                <a:cubicBezTo>
                  <a:pt x="1543253" y="2668"/>
                  <a:pt x="1739408" y="-6709"/>
                  <a:pt x="2084832" y="0"/>
                </a:cubicBezTo>
                <a:cubicBezTo>
                  <a:pt x="2430256" y="6709"/>
                  <a:pt x="2538889" y="29706"/>
                  <a:pt x="2814523" y="0"/>
                </a:cubicBezTo>
                <a:cubicBezTo>
                  <a:pt x="3090157" y="-29706"/>
                  <a:pt x="3152920" y="-15446"/>
                  <a:pt x="3474720" y="0"/>
                </a:cubicBezTo>
                <a:cubicBezTo>
                  <a:pt x="3473554" y="7395"/>
                  <a:pt x="3474765" y="21864"/>
                  <a:pt x="3474720" y="27432"/>
                </a:cubicBezTo>
                <a:cubicBezTo>
                  <a:pt x="3275380" y="12730"/>
                  <a:pt x="2958934" y="10130"/>
                  <a:pt x="2710282" y="27432"/>
                </a:cubicBezTo>
                <a:cubicBezTo>
                  <a:pt x="2461630" y="44734"/>
                  <a:pt x="2131168" y="43757"/>
                  <a:pt x="1945843" y="27432"/>
                </a:cubicBezTo>
                <a:cubicBezTo>
                  <a:pt x="1760518" y="11107"/>
                  <a:pt x="1444829" y="-3738"/>
                  <a:pt x="1250899" y="27432"/>
                </a:cubicBezTo>
                <a:cubicBezTo>
                  <a:pt x="1056969" y="58602"/>
                  <a:pt x="444992" y="52761"/>
                  <a:pt x="0" y="27432"/>
                </a:cubicBezTo>
                <a:cubicBezTo>
                  <a:pt x="-503" y="20663"/>
                  <a:pt x="1168" y="5855"/>
                  <a:pt x="0" y="0"/>
                </a:cubicBezTo>
                <a:close/>
              </a:path>
              <a:path w="3474720" h="27432" stroke="0" extrusionOk="0">
                <a:moveTo>
                  <a:pt x="0" y="0"/>
                </a:moveTo>
                <a:cubicBezTo>
                  <a:pt x="300114" y="-5103"/>
                  <a:pt x="525093" y="-25284"/>
                  <a:pt x="660197" y="0"/>
                </a:cubicBezTo>
                <a:cubicBezTo>
                  <a:pt x="795301" y="25284"/>
                  <a:pt x="1023172" y="17955"/>
                  <a:pt x="1250899" y="0"/>
                </a:cubicBezTo>
                <a:cubicBezTo>
                  <a:pt x="1478626" y="-17955"/>
                  <a:pt x="1782079" y="-27844"/>
                  <a:pt x="2015338" y="0"/>
                </a:cubicBezTo>
                <a:cubicBezTo>
                  <a:pt x="2248597" y="27844"/>
                  <a:pt x="2491007" y="27648"/>
                  <a:pt x="2675534" y="0"/>
                </a:cubicBezTo>
                <a:cubicBezTo>
                  <a:pt x="2860061" y="-27648"/>
                  <a:pt x="3088679" y="-3661"/>
                  <a:pt x="3474720" y="0"/>
                </a:cubicBezTo>
                <a:cubicBezTo>
                  <a:pt x="3474913" y="12649"/>
                  <a:pt x="3473732" y="17989"/>
                  <a:pt x="3474720" y="27432"/>
                </a:cubicBezTo>
                <a:cubicBezTo>
                  <a:pt x="3317198" y="15714"/>
                  <a:pt x="2959205" y="52182"/>
                  <a:pt x="2779776" y="27432"/>
                </a:cubicBezTo>
                <a:cubicBezTo>
                  <a:pt x="2600347" y="2682"/>
                  <a:pt x="2382660" y="-684"/>
                  <a:pt x="2015338" y="27432"/>
                </a:cubicBezTo>
                <a:cubicBezTo>
                  <a:pt x="1648016" y="55548"/>
                  <a:pt x="1641073" y="39646"/>
                  <a:pt x="1424635" y="27432"/>
                </a:cubicBezTo>
                <a:cubicBezTo>
                  <a:pt x="1208197" y="15218"/>
                  <a:pt x="1021559" y="15893"/>
                  <a:pt x="729691" y="27432"/>
                </a:cubicBezTo>
                <a:cubicBezTo>
                  <a:pt x="437823" y="38971"/>
                  <a:pt x="153856" y="-2647"/>
                  <a:pt x="0" y="27432"/>
                </a:cubicBezTo>
                <a:cubicBezTo>
                  <a:pt x="1300" y="19678"/>
                  <a:pt x="-86" y="12044"/>
                  <a:pt x="0" y="0"/>
                </a:cubicBezTo>
                <a:close/>
              </a:path>
            </a:pathLst>
          </a:custGeom>
          <a:solidFill>
            <a:srgbClr val="AD29E7"/>
          </a:solidFill>
          <a:ln w="38100" cap="rnd">
            <a:solidFill>
              <a:srgbClr val="AD29E7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858286-4DCC-4EB0-A454-59CA468F91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34585" y="3164618"/>
            <a:ext cx="4584921" cy="3021497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en-US" b="1"/>
          </a:p>
          <a:p>
            <a:pPr>
              <a:buFont typeface="Wingdings" panose="020B0604020202020204" pitchFamily="34" charset="0"/>
              <a:buChar char="v"/>
            </a:pPr>
            <a:r>
              <a:rPr lang="en-US" sz="6000" b="1" dirty="0"/>
              <a:t>1 kings 18: 36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5106585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6D37EE4-EA1B-46EE-A54B-5233C63C96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A9A1F6-F5F2-4CD9-826F-9DAD05785C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34585" y="703293"/>
            <a:ext cx="4584921" cy="1949815"/>
          </a:xfrm>
        </p:spPr>
        <p:txBody>
          <a:bodyPr anchor="b">
            <a:normAutofit/>
          </a:bodyPr>
          <a:lstStyle/>
          <a:p>
            <a:r>
              <a:rPr lang="en-US" sz="6000"/>
              <a:t>Hezekiah</a:t>
            </a:r>
          </a:p>
        </p:txBody>
      </p:sp>
      <p:pic>
        <p:nvPicPr>
          <p:cNvPr id="4" name="Picture 4" descr="A picture containing text&#10;&#10;Description generated with very high confidence">
            <a:extLst>
              <a:ext uri="{FF2B5EF4-FFF2-40B4-BE49-F238E27FC236}">
                <a16:creationId xmlns:a16="http://schemas.microsoft.com/office/drawing/2014/main" id="{98BFCB68-7E5B-4C60-B5E2-F1087FD67A9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128" r="17099"/>
          <a:stretch/>
        </p:blipFill>
        <p:spPr>
          <a:xfrm>
            <a:off x="866691" y="1216968"/>
            <a:ext cx="5416261" cy="4424065"/>
          </a:xfrm>
          <a:custGeom>
            <a:avLst/>
            <a:gdLst/>
            <a:ahLst/>
            <a:cxnLst/>
            <a:rect l="l" t="t" r="r" b="b"/>
            <a:pathLst>
              <a:path w="5531320" h="4424065">
                <a:moveTo>
                  <a:pt x="4292328" y="3931444"/>
                </a:moveTo>
                <a:cubicBezTo>
                  <a:pt x="3830135" y="4131325"/>
                  <a:pt x="3346708" y="4259111"/>
                  <a:pt x="2855653" y="4364392"/>
                </a:cubicBezTo>
                <a:lnTo>
                  <a:pt x="2855525" y="4364392"/>
                </a:lnTo>
                <a:cubicBezTo>
                  <a:pt x="3386634" y="4394018"/>
                  <a:pt x="3853531" y="4210158"/>
                  <a:pt x="4292328" y="3931444"/>
                </a:cubicBezTo>
                <a:close/>
                <a:moveTo>
                  <a:pt x="4302118" y="3923561"/>
                </a:moveTo>
                <a:lnTo>
                  <a:pt x="4301102" y="3924959"/>
                </a:lnTo>
                <a:lnTo>
                  <a:pt x="4302881" y="3924959"/>
                </a:lnTo>
                <a:close/>
                <a:moveTo>
                  <a:pt x="3885572" y="334733"/>
                </a:moveTo>
                <a:cubicBezTo>
                  <a:pt x="4046889" y="406840"/>
                  <a:pt x="4203653" y="488713"/>
                  <a:pt x="4355013" y="579880"/>
                </a:cubicBezTo>
                <a:cubicBezTo>
                  <a:pt x="4662082" y="768063"/>
                  <a:pt x="4933803" y="995790"/>
                  <a:pt x="5144619" y="1290779"/>
                </a:cubicBezTo>
                <a:cubicBezTo>
                  <a:pt x="5314365" y="1528042"/>
                  <a:pt x="5426258" y="1789591"/>
                  <a:pt x="5468598" y="2088522"/>
                </a:cubicBezTo>
                <a:cubicBezTo>
                  <a:pt x="5479330" y="2001424"/>
                  <a:pt x="5480182" y="1913385"/>
                  <a:pt x="5471141" y="1826083"/>
                </a:cubicBezTo>
                <a:cubicBezTo>
                  <a:pt x="5455337" y="1662962"/>
                  <a:pt x="5406307" y="1504799"/>
                  <a:pt x="5327080" y="1361348"/>
                </a:cubicBezTo>
                <a:cubicBezTo>
                  <a:pt x="5206160" y="1140233"/>
                  <a:pt x="5033362" y="965782"/>
                  <a:pt x="4833354" y="816507"/>
                </a:cubicBezTo>
                <a:cubicBezTo>
                  <a:pt x="4597235" y="640276"/>
                  <a:pt x="4336322" y="509438"/>
                  <a:pt x="4063457" y="400724"/>
                </a:cubicBezTo>
                <a:cubicBezTo>
                  <a:pt x="4033360" y="388607"/>
                  <a:pt x="4003060" y="376909"/>
                  <a:pt x="3972544" y="365631"/>
                </a:cubicBezTo>
                <a:cubicBezTo>
                  <a:pt x="3943680" y="354950"/>
                  <a:pt x="3914563" y="345033"/>
                  <a:pt x="3885572" y="334733"/>
                </a:cubicBezTo>
                <a:close/>
                <a:moveTo>
                  <a:pt x="3865737" y="329520"/>
                </a:moveTo>
                <a:cubicBezTo>
                  <a:pt x="3865737" y="329520"/>
                  <a:pt x="3865737" y="330410"/>
                  <a:pt x="3866500" y="330537"/>
                </a:cubicBezTo>
                <a:lnTo>
                  <a:pt x="3869806" y="330156"/>
                </a:lnTo>
                <a:close/>
                <a:moveTo>
                  <a:pt x="2219772" y="85645"/>
                </a:moveTo>
                <a:cubicBezTo>
                  <a:pt x="2206943" y="84005"/>
                  <a:pt x="2193910" y="85264"/>
                  <a:pt x="2181627" y="89333"/>
                </a:cubicBezTo>
                <a:cubicBezTo>
                  <a:pt x="1932920" y="125113"/>
                  <a:pt x="1690800" y="197118"/>
                  <a:pt x="1462972" y="303073"/>
                </a:cubicBezTo>
                <a:cubicBezTo>
                  <a:pt x="971789" y="529528"/>
                  <a:pt x="578130" y="865460"/>
                  <a:pt x="308698" y="1338461"/>
                </a:cubicBezTo>
                <a:cubicBezTo>
                  <a:pt x="180225" y="1561852"/>
                  <a:pt x="97653" y="1808638"/>
                  <a:pt x="65840" y="2064364"/>
                </a:cubicBezTo>
                <a:cubicBezTo>
                  <a:pt x="71943" y="2050505"/>
                  <a:pt x="77284" y="2036391"/>
                  <a:pt x="82115" y="2022150"/>
                </a:cubicBezTo>
                <a:cubicBezTo>
                  <a:pt x="170104" y="1763653"/>
                  <a:pt x="279580" y="1515073"/>
                  <a:pt x="423261" y="1282260"/>
                </a:cubicBezTo>
                <a:cubicBezTo>
                  <a:pt x="630770" y="945565"/>
                  <a:pt x="895371" y="664944"/>
                  <a:pt x="1231812" y="454001"/>
                </a:cubicBezTo>
                <a:cubicBezTo>
                  <a:pt x="1535193" y="263783"/>
                  <a:pt x="1866802" y="149729"/>
                  <a:pt x="2219772" y="85645"/>
                </a:cubicBezTo>
                <a:close/>
                <a:moveTo>
                  <a:pt x="2612541" y="836"/>
                </a:moveTo>
                <a:cubicBezTo>
                  <a:pt x="2715914" y="-4250"/>
                  <a:pt x="2831240" y="14695"/>
                  <a:pt x="2946311" y="35548"/>
                </a:cubicBezTo>
                <a:cubicBezTo>
                  <a:pt x="3291652" y="98106"/>
                  <a:pt x="3631144" y="182915"/>
                  <a:pt x="3961100" y="303581"/>
                </a:cubicBezTo>
                <a:cubicBezTo>
                  <a:pt x="4278341" y="419543"/>
                  <a:pt x="4581341" y="563350"/>
                  <a:pt x="4854588" y="764502"/>
                </a:cubicBezTo>
                <a:cubicBezTo>
                  <a:pt x="5067438" y="921152"/>
                  <a:pt x="5250408" y="1105521"/>
                  <a:pt x="5377813" y="1339732"/>
                </a:cubicBezTo>
                <a:cubicBezTo>
                  <a:pt x="5459812" y="1489986"/>
                  <a:pt x="5510304" y="1655396"/>
                  <a:pt x="5526198" y="1825829"/>
                </a:cubicBezTo>
                <a:cubicBezTo>
                  <a:pt x="5538277" y="1951327"/>
                  <a:pt x="5527342" y="2074917"/>
                  <a:pt x="5510558" y="2199398"/>
                </a:cubicBezTo>
                <a:cubicBezTo>
                  <a:pt x="5502967" y="2266991"/>
                  <a:pt x="5502713" y="2335195"/>
                  <a:pt x="5509796" y="2402839"/>
                </a:cubicBezTo>
                <a:cubicBezTo>
                  <a:pt x="5534208" y="2664197"/>
                  <a:pt x="5468472" y="2926051"/>
                  <a:pt x="5323520" y="3144890"/>
                </a:cubicBezTo>
                <a:cubicBezTo>
                  <a:pt x="5201340" y="3332234"/>
                  <a:pt x="5041042" y="3491719"/>
                  <a:pt x="4853062" y="3612932"/>
                </a:cubicBezTo>
                <a:cubicBezTo>
                  <a:pt x="4671110" y="3732072"/>
                  <a:pt x="4498566" y="3864563"/>
                  <a:pt x="4316359" y="3982940"/>
                </a:cubicBezTo>
                <a:cubicBezTo>
                  <a:pt x="4019717" y="4175573"/>
                  <a:pt x="3701077" y="4317347"/>
                  <a:pt x="3352557" y="4386771"/>
                </a:cubicBezTo>
                <a:cubicBezTo>
                  <a:pt x="3160954" y="4425590"/>
                  <a:pt x="2964456" y="4434173"/>
                  <a:pt x="2770207" y="4412201"/>
                </a:cubicBezTo>
                <a:cubicBezTo>
                  <a:pt x="2685525" y="4402537"/>
                  <a:pt x="2599953" y="4402410"/>
                  <a:pt x="2514889" y="4393637"/>
                </a:cubicBezTo>
                <a:cubicBezTo>
                  <a:pt x="2307137" y="4370851"/>
                  <a:pt x="2102209" y="4327277"/>
                  <a:pt x="1903167" y="4263562"/>
                </a:cubicBezTo>
                <a:cubicBezTo>
                  <a:pt x="1560623" y="4156119"/>
                  <a:pt x="1238932" y="4006972"/>
                  <a:pt x="948393" y="3794249"/>
                </a:cubicBezTo>
                <a:cubicBezTo>
                  <a:pt x="647554" y="3573897"/>
                  <a:pt x="396813" y="3308660"/>
                  <a:pt x="223634" y="2975526"/>
                </a:cubicBezTo>
                <a:cubicBezTo>
                  <a:pt x="129454" y="2796370"/>
                  <a:pt x="67150" y="2602198"/>
                  <a:pt x="39520" y="2401695"/>
                </a:cubicBezTo>
                <a:cubicBezTo>
                  <a:pt x="34510" y="2367555"/>
                  <a:pt x="26729" y="2333872"/>
                  <a:pt x="16252" y="2300991"/>
                </a:cubicBezTo>
                <a:cubicBezTo>
                  <a:pt x="-9179" y="2218598"/>
                  <a:pt x="-24" y="2135695"/>
                  <a:pt x="11801" y="2053556"/>
                </a:cubicBezTo>
                <a:cubicBezTo>
                  <a:pt x="93686" y="1480615"/>
                  <a:pt x="377868" y="1021983"/>
                  <a:pt x="812850" y="651084"/>
                </a:cubicBezTo>
                <a:cubicBezTo>
                  <a:pt x="1176755" y="340201"/>
                  <a:pt x="1598260" y="146042"/>
                  <a:pt x="2066810" y="52586"/>
                </a:cubicBezTo>
                <a:cubicBezTo>
                  <a:pt x="2154544" y="35039"/>
                  <a:pt x="2243041" y="23087"/>
                  <a:pt x="2332046" y="14441"/>
                </a:cubicBezTo>
                <a:cubicBezTo>
                  <a:pt x="2421052" y="5794"/>
                  <a:pt x="2508913" y="2107"/>
                  <a:pt x="2612541" y="836"/>
                </a:cubicBezTo>
                <a:close/>
              </a:path>
            </a:pathLst>
          </a:custGeom>
        </p:spPr>
      </p:pic>
      <p:sp>
        <p:nvSpPr>
          <p:cNvPr id="11" name="Rectangle 6">
            <a:extLst>
              <a:ext uri="{FF2B5EF4-FFF2-40B4-BE49-F238E27FC236}">
                <a16:creationId xmlns:a16="http://schemas.microsoft.com/office/drawing/2014/main" id="{3EB27620-B0B1-4232-A055-99D347606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83815" y="2895147"/>
            <a:ext cx="3474720" cy="27432"/>
          </a:xfrm>
          <a:custGeom>
            <a:avLst/>
            <a:gdLst>
              <a:gd name="connsiteX0" fmla="*/ 0 w 3474720"/>
              <a:gd name="connsiteY0" fmla="*/ 0 h 27432"/>
              <a:gd name="connsiteX1" fmla="*/ 660197 w 3474720"/>
              <a:gd name="connsiteY1" fmla="*/ 0 h 27432"/>
              <a:gd name="connsiteX2" fmla="*/ 1355141 w 3474720"/>
              <a:gd name="connsiteY2" fmla="*/ 0 h 27432"/>
              <a:gd name="connsiteX3" fmla="*/ 2084832 w 3474720"/>
              <a:gd name="connsiteY3" fmla="*/ 0 h 27432"/>
              <a:gd name="connsiteX4" fmla="*/ 2814523 w 3474720"/>
              <a:gd name="connsiteY4" fmla="*/ 0 h 27432"/>
              <a:gd name="connsiteX5" fmla="*/ 3474720 w 3474720"/>
              <a:gd name="connsiteY5" fmla="*/ 0 h 27432"/>
              <a:gd name="connsiteX6" fmla="*/ 3474720 w 3474720"/>
              <a:gd name="connsiteY6" fmla="*/ 27432 h 27432"/>
              <a:gd name="connsiteX7" fmla="*/ 2710282 w 3474720"/>
              <a:gd name="connsiteY7" fmla="*/ 27432 h 27432"/>
              <a:gd name="connsiteX8" fmla="*/ 1945843 w 3474720"/>
              <a:gd name="connsiteY8" fmla="*/ 27432 h 27432"/>
              <a:gd name="connsiteX9" fmla="*/ 1250899 w 3474720"/>
              <a:gd name="connsiteY9" fmla="*/ 27432 h 27432"/>
              <a:gd name="connsiteX10" fmla="*/ 0 w 3474720"/>
              <a:gd name="connsiteY10" fmla="*/ 27432 h 27432"/>
              <a:gd name="connsiteX11" fmla="*/ 0 w 3474720"/>
              <a:gd name="connsiteY11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474720" h="27432" fill="none" extrusionOk="0">
                <a:moveTo>
                  <a:pt x="0" y="0"/>
                </a:moveTo>
                <a:cubicBezTo>
                  <a:pt x="307185" y="-8713"/>
                  <a:pt x="392307" y="-13121"/>
                  <a:pt x="660197" y="0"/>
                </a:cubicBezTo>
                <a:cubicBezTo>
                  <a:pt x="928087" y="13121"/>
                  <a:pt x="1167029" y="-2668"/>
                  <a:pt x="1355141" y="0"/>
                </a:cubicBezTo>
                <a:cubicBezTo>
                  <a:pt x="1543253" y="2668"/>
                  <a:pt x="1739408" y="-6709"/>
                  <a:pt x="2084832" y="0"/>
                </a:cubicBezTo>
                <a:cubicBezTo>
                  <a:pt x="2430256" y="6709"/>
                  <a:pt x="2538889" y="29706"/>
                  <a:pt x="2814523" y="0"/>
                </a:cubicBezTo>
                <a:cubicBezTo>
                  <a:pt x="3090157" y="-29706"/>
                  <a:pt x="3152920" y="-15446"/>
                  <a:pt x="3474720" y="0"/>
                </a:cubicBezTo>
                <a:cubicBezTo>
                  <a:pt x="3473554" y="7395"/>
                  <a:pt x="3474765" y="21864"/>
                  <a:pt x="3474720" y="27432"/>
                </a:cubicBezTo>
                <a:cubicBezTo>
                  <a:pt x="3275380" y="12730"/>
                  <a:pt x="2958934" y="10130"/>
                  <a:pt x="2710282" y="27432"/>
                </a:cubicBezTo>
                <a:cubicBezTo>
                  <a:pt x="2461630" y="44734"/>
                  <a:pt x="2131168" y="43757"/>
                  <a:pt x="1945843" y="27432"/>
                </a:cubicBezTo>
                <a:cubicBezTo>
                  <a:pt x="1760518" y="11107"/>
                  <a:pt x="1444829" y="-3738"/>
                  <a:pt x="1250899" y="27432"/>
                </a:cubicBezTo>
                <a:cubicBezTo>
                  <a:pt x="1056969" y="58602"/>
                  <a:pt x="444992" y="52761"/>
                  <a:pt x="0" y="27432"/>
                </a:cubicBezTo>
                <a:cubicBezTo>
                  <a:pt x="-503" y="20663"/>
                  <a:pt x="1168" y="5855"/>
                  <a:pt x="0" y="0"/>
                </a:cubicBezTo>
                <a:close/>
              </a:path>
              <a:path w="3474720" h="27432" stroke="0" extrusionOk="0">
                <a:moveTo>
                  <a:pt x="0" y="0"/>
                </a:moveTo>
                <a:cubicBezTo>
                  <a:pt x="300114" y="-5103"/>
                  <a:pt x="525093" y="-25284"/>
                  <a:pt x="660197" y="0"/>
                </a:cubicBezTo>
                <a:cubicBezTo>
                  <a:pt x="795301" y="25284"/>
                  <a:pt x="1023172" y="17955"/>
                  <a:pt x="1250899" y="0"/>
                </a:cubicBezTo>
                <a:cubicBezTo>
                  <a:pt x="1478626" y="-17955"/>
                  <a:pt x="1782079" y="-27844"/>
                  <a:pt x="2015338" y="0"/>
                </a:cubicBezTo>
                <a:cubicBezTo>
                  <a:pt x="2248597" y="27844"/>
                  <a:pt x="2491007" y="27648"/>
                  <a:pt x="2675534" y="0"/>
                </a:cubicBezTo>
                <a:cubicBezTo>
                  <a:pt x="2860061" y="-27648"/>
                  <a:pt x="3088679" y="-3661"/>
                  <a:pt x="3474720" y="0"/>
                </a:cubicBezTo>
                <a:cubicBezTo>
                  <a:pt x="3474913" y="12649"/>
                  <a:pt x="3473732" y="17989"/>
                  <a:pt x="3474720" y="27432"/>
                </a:cubicBezTo>
                <a:cubicBezTo>
                  <a:pt x="3317198" y="15714"/>
                  <a:pt x="2959205" y="52182"/>
                  <a:pt x="2779776" y="27432"/>
                </a:cubicBezTo>
                <a:cubicBezTo>
                  <a:pt x="2600347" y="2682"/>
                  <a:pt x="2382660" y="-684"/>
                  <a:pt x="2015338" y="27432"/>
                </a:cubicBezTo>
                <a:cubicBezTo>
                  <a:pt x="1648016" y="55548"/>
                  <a:pt x="1641073" y="39646"/>
                  <a:pt x="1424635" y="27432"/>
                </a:cubicBezTo>
                <a:cubicBezTo>
                  <a:pt x="1208197" y="15218"/>
                  <a:pt x="1021559" y="15893"/>
                  <a:pt x="729691" y="27432"/>
                </a:cubicBezTo>
                <a:cubicBezTo>
                  <a:pt x="437823" y="38971"/>
                  <a:pt x="153856" y="-2647"/>
                  <a:pt x="0" y="27432"/>
                </a:cubicBezTo>
                <a:cubicBezTo>
                  <a:pt x="1300" y="19678"/>
                  <a:pt x="-86" y="12044"/>
                  <a:pt x="0" y="0"/>
                </a:cubicBezTo>
                <a:close/>
              </a:path>
            </a:pathLst>
          </a:custGeom>
          <a:solidFill>
            <a:srgbClr val="AD29E7"/>
          </a:solidFill>
          <a:ln w="38100" cap="rnd">
            <a:solidFill>
              <a:srgbClr val="AD29E7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858286-4DCC-4EB0-A454-59CA468F91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34585" y="3164618"/>
            <a:ext cx="4584921" cy="3021497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en-US" b="1"/>
          </a:p>
          <a:p>
            <a:pPr>
              <a:buFont typeface="Wingdings" panose="020B0604020202020204" pitchFamily="34" charset="0"/>
              <a:buChar char="v"/>
            </a:pPr>
            <a:r>
              <a:rPr lang="en-US" sz="6000" b="1" dirty="0"/>
              <a:t>2 Kings 19: 14- 19</a:t>
            </a:r>
            <a:endParaRPr lang="en-US" sz="6000" dirty="0"/>
          </a:p>
          <a:p>
            <a:pPr>
              <a:buFont typeface="Wingdings" panose="020B0604020202020204" pitchFamily="34" charset="0"/>
              <a:buChar char="v"/>
            </a:pPr>
            <a:r>
              <a:rPr lang="en-US" sz="6000" b="1" dirty="0"/>
              <a:t>2 Kings 20:1-7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18151384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" name="Rectangle 8">
            <a:extLst>
              <a:ext uri="{FF2B5EF4-FFF2-40B4-BE49-F238E27FC236}">
                <a16:creationId xmlns:a16="http://schemas.microsoft.com/office/drawing/2014/main" id="{8A95209C-5275-4E15-8EA7-7F42980ABF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3">
            <a:extLst>
              <a:ext uri="{FF2B5EF4-FFF2-40B4-BE49-F238E27FC236}">
                <a16:creationId xmlns:a16="http://schemas.microsoft.com/office/drawing/2014/main" id="{B6E53B2F-B5D3-4019-8BB7-43752E595F2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>
            <a:alphaModFix/>
          </a:blip>
          <a:srcRect l="25"/>
          <a:stretch/>
        </p:blipFill>
        <p:spPr>
          <a:xfrm>
            <a:off x="20" y="10"/>
            <a:ext cx="12188931" cy="685799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F2ED431-E304-4FF0-9F4E-032783C9D6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838200" y="720953"/>
            <a:ext cx="10515600" cy="5416094"/>
          </a:xfrm>
          <a:custGeom>
            <a:avLst/>
            <a:gdLst>
              <a:gd name="connsiteX0" fmla="*/ 0 w 10515600"/>
              <a:gd name="connsiteY0" fmla="*/ 0 h 5416094"/>
              <a:gd name="connsiteX1" fmla="*/ 657225 w 10515600"/>
              <a:gd name="connsiteY1" fmla="*/ 0 h 5416094"/>
              <a:gd name="connsiteX2" fmla="*/ 1419606 w 10515600"/>
              <a:gd name="connsiteY2" fmla="*/ 0 h 5416094"/>
              <a:gd name="connsiteX3" fmla="*/ 2181987 w 10515600"/>
              <a:gd name="connsiteY3" fmla="*/ 0 h 5416094"/>
              <a:gd name="connsiteX4" fmla="*/ 3049524 w 10515600"/>
              <a:gd name="connsiteY4" fmla="*/ 0 h 5416094"/>
              <a:gd name="connsiteX5" fmla="*/ 3706749 w 10515600"/>
              <a:gd name="connsiteY5" fmla="*/ 0 h 5416094"/>
              <a:gd name="connsiteX6" fmla="*/ 4469130 w 10515600"/>
              <a:gd name="connsiteY6" fmla="*/ 0 h 5416094"/>
              <a:gd name="connsiteX7" fmla="*/ 5126355 w 10515600"/>
              <a:gd name="connsiteY7" fmla="*/ 0 h 5416094"/>
              <a:gd name="connsiteX8" fmla="*/ 5783580 w 10515600"/>
              <a:gd name="connsiteY8" fmla="*/ 0 h 5416094"/>
              <a:gd name="connsiteX9" fmla="*/ 6440805 w 10515600"/>
              <a:gd name="connsiteY9" fmla="*/ 0 h 5416094"/>
              <a:gd name="connsiteX10" fmla="*/ 6782562 w 10515600"/>
              <a:gd name="connsiteY10" fmla="*/ 0 h 5416094"/>
              <a:gd name="connsiteX11" fmla="*/ 7544943 w 10515600"/>
              <a:gd name="connsiteY11" fmla="*/ 0 h 5416094"/>
              <a:gd name="connsiteX12" fmla="*/ 7886700 w 10515600"/>
              <a:gd name="connsiteY12" fmla="*/ 0 h 5416094"/>
              <a:gd name="connsiteX13" fmla="*/ 8543925 w 10515600"/>
              <a:gd name="connsiteY13" fmla="*/ 0 h 5416094"/>
              <a:gd name="connsiteX14" fmla="*/ 9411462 w 10515600"/>
              <a:gd name="connsiteY14" fmla="*/ 0 h 5416094"/>
              <a:gd name="connsiteX15" fmla="*/ 10515600 w 10515600"/>
              <a:gd name="connsiteY15" fmla="*/ 0 h 5416094"/>
              <a:gd name="connsiteX16" fmla="*/ 10515600 w 10515600"/>
              <a:gd name="connsiteY16" fmla="*/ 731173 h 5416094"/>
              <a:gd name="connsiteX17" fmla="*/ 10515600 w 10515600"/>
              <a:gd name="connsiteY17" fmla="*/ 1299863 h 5416094"/>
              <a:gd name="connsiteX18" fmla="*/ 10515600 w 10515600"/>
              <a:gd name="connsiteY18" fmla="*/ 1868552 h 5416094"/>
              <a:gd name="connsiteX19" fmla="*/ 10515600 w 10515600"/>
              <a:gd name="connsiteY19" fmla="*/ 2545564 h 5416094"/>
              <a:gd name="connsiteX20" fmla="*/ 10515600 w 10515600"/>
              <a:gd name="connsiteY20" fmla="*/ 3222576 h 5416094"/>
              <a:gd name="connsiteX21" fmla="*/ 10515600 w 10515600"/>
              <a:gd name="connsiteY21" fmla="*/ 3845427 h 5416094"/>
              <a:gd name="connsiteX22" fmla="*/ 10515600 w 10515600"/>
              <a:gd name="connsiteY22" fmla="*/ 4630760 h 5416094"/>
              <a:gd name="connsiteX23" fmla="*/ 10515600 w 10515600"/>
              <a:gd name="connsiteY23" fmla="*/ 5416094 h 5416094"/>
              <a:gd name="connsiteX24" fmla="*/ 9648063 w 10515600"/>
              <a:gd name="connsiteY24" fmla="*/ 5416094 h 5416094"/>
              <a:gd name="connsiteX25" fmla="*/ 8885682 w 10515600"/>
              <a:gd name="connsiteY25" fmla="*/ 5416094 h 5416094"/>
              <a:gd name="connsiteX26" fmla="*/ 8543925 w 10515600"/>
              <a:gd name="connsiteY26" fmla="*/ 5416094 h 5416094"/>
              <a:gd name="connsiteX27" fmla="*/ 7676388 w 10515600"/>
              <a:gd name="connsiteY27" fmla="*/ 5416094 h 5416094"/>
              <a:gd name="connsiteX28" fmla="*/ 7124319 w 10515600"/>
              <a:gd name="connsiteY28" fmla="*/ 5416094 h 5416094"/>
              <a:gd name="connsiteX29" fmla="*/ 6361938 w 10515600"/>
              <a:gd name="connsiteY29" fmla="*/ 5416094 h 5416094"/>
              <a:gd name="connsiteX30" fmla="*/ 6020181 w 10515600"/>
              <a:gd name="connsiteY30" fmla="*/ 5416094 h 5416094"/>
              <a:gd name="connsiteX31" fmla="*/ 5152644 w 10515600"/>
              <a:gd name="connsiteY31" fmla="*/ 5416094 h 5416094"/>
              <a:gd name="connsiteX32" fmla="*/ 4600575 w 10515600"/>
              <a:gd name="connsiteY32" fmla="*/ 5416094 h 5416094"/>
              <a:gd name="connsiteX33" fmla="*/ 3943350 w 10515600"/>
              <a:gd name="connsiteY33" fmla="*/ 5416094 h 5416094"/>
              <a:gd name="connsiteX34" fmla="*/ 3496437 w 10515600"/>
              <a:gd name="connsiteY34" fmla="*/ 5416094 h 5416094"/>
              <a:gd name="connsiteX35" fmla="*/ 2734056 w 10515600"/>
              <a:gd name="connsiteY35" fmla="*/ 5416094 h 5416094"/>
              <a:gd name="connsiteX36" fmla="*/ 1866519 w 10515600"/>
              <a:gd name="connsiteY36" fmla="*/ 5416094 h 5416094"/>
              <a:gd name="connsiteX37" fmla="*/ 1314450 w 10515600"/>
              <a:gd name="connsiteY37" fmla="*/ 5416094 h 5416094"/>
              <a:gd name="connsiteX38" fmla="*/ 0 w 10515600"/>
              <a:gd name="connsiteY38" fmla="*/ 5416094 h 5416094"/>
              <a:gd name="connsiteX39" fmla="*/ 0 w 10515600"/>
              <a:gd name="connsiteY39" fmla="*/ 4739082 h 5416094"/>
              <a:gd name="connsiteX40" fmla="*/ 0 w 10515600"/>
              <a:gd name="connsiteY40" fmla="*/ 4062071 h 5416094"/>
              <a:gd name="connsiteX41" fmla="*/ 0 w 10515600"/>
              <a:gd name="connsiteY41" fmla="*/ 3330898 h 5416094"/>
              <a:gd name="connsiteX42" fmla="*/ 0 w 10515600"/>
              <a:gd name="connsiteY42" fmla="*/ 2653886 h 5416094"/>
              <a:gd name="connsiteX43" fmla="*/ 0 w 10515600"/>
              <a:gd name="connsiteY43" fmla="*/ 1922713 h 5416094"/>
              <a:gd name="connsiteX44" fmla="*/ 0 w 10515600"/>
              <a:gd name="connsiteY44" fmla="*/ 1191541 h 5416094"/>
              <a:gd name="connsiteX45" fmla="*/ 0 w 10515600"/>
              <a:gd name="connsiteY45" fmla="*/ 0 h 5416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0515600" h="5416094" fill="none" extrusionOk="0">
                <a:moveTo>
                  <a:pt x="0" y="0"/>
                </a:moveTo>
                <a:cubicBezTo>
                  <a:pt x="177150" y="-2233"/>
                  <a:pt x="437740" y="9549"/>
                  <a:pt x="657225" y="0"/>
                </a:cubicBezTo>
                <a:cubicBezTo>
                  <a:pt x="876711" y="-9549"/>
                  <a:pt x="1120002" y="4103"/>
                  <a:pt x="1419606" y="0"/>
                </a:cubicBezTo>
                <a:cubicBezTo>
                  <a:pt x="1719210" y="-4103"/>
                  <a:pt x="1938104" y="16641"/>
                  <a:pt x="2181987" y="0"/>
                </a:cubicBezTo>
                <a:cubicBezTo>
                  <a:pt x="2425870" y="-16641"/>
                  <a:pt x="2669395" y="-9276"/>
                  <a:pt x="3049524" y="0"/>
                </a:cubicBezTo>
                <a:cubicBezTo>
                  <a:pt x="3429653" y="9276"/>
                  <a:pt x="3553691" y="29352"/>
                  <a:pt x="3706749" y="0"/>
                </a:cubicBezTo>
                <a:cubicBezTo>
                  <a:pt x="3859808" y="-29352"/>
                  <a:pt x="4111295" y="-6375"/>
                  <a:pt x="4469130" y="0"/>
                </a:cubicBezTo>
                <a:cubicBezTo>
                  <a:pt x="4826965" y="6375"/>
                  <a:pt x="4916661" y="-30390"/>
                  <a:pt x="5126355" y="0"/>
                </a:cubicBezTo>
                <a:cubicBezTo>
                  <a:pt x="5336049" y="30390"/>
                  <a:pt x="5578402" y="-7004"/>
                  <a:pt x="5783580" y="0"/>
                </a:cubicBezTo>
                <a:cubicBezTo>
                  <a:pt x="5988759" y="7004"/>
                  <a:pt x="6270371" y="29583"/>
                  <a:pt x="6440805" y="0"/>
                </a:cubicBezTo>
                <a:cubicBezTo>
                  <a:pt x="6611240" y="-29583"/>
                  <a:pt x="6667725" y="8173"/>
                  <a:pt x="6782562" y="0"/>
                </a:cubicBezTo>
                <a:cubicBezTo>
                  <a:pt x="6897399" y="-8173"/>
                  <a:pt x="7375754" y="-24084"/>
                  <a:pt x="7544943" y="0"/>
                </a:cubicBezTo>
                <a:cubicBezTo>
                  <a:pt x="7714132" y="24084"/>
                  <a:pt x="7790780" y="5607"/>
                  <a:pt x="7886700" y="0"/>
                </a:cubicBezTo>
                <a:cubicBezTo>
                  <a:pt x="7982620" y="-5607"/>
                  <a:pt x="8404356" y="28301"/>
                  <a:pt x="8543925" y="0"/>
                </a:cubicBezTo>
                <a:cubicBezTo>
                  <a:pt x="8683495" y="-28301"/>
                  <a:pt x="9088340" y="-5992"/>
                  <a:pt x="9411462" y="0"/>
                </a:cubicBezTo>
                <a:cubicBezTo>
                  <a:pt x="9734584" y="5992"/>
                  <a:pt x="10083951" y="22703"/>
                  <a:pt x="10515600" y="0"/>
                </a:cubicBezTo>
                <a:cubicBezTo>
                  <a:pt x="10497934" y="171001"/>
                  <a:pt x="10537777" y="498242"/>
                  <a:pt x="10515600" y="731173"/>
                </a:cubicBezTo>
                <a:cubicBezTo>
                  <a:pt x="10493423" y="964104"/>
                  <a:pt x="10516932" y="1174374"/>
                  <a:pt x="10515600" y="1299863"/>
                </a:cubicBezTo>
                <a:cubicBezTo>
                  <a:pt x="10514269" y="1425352"/>
                  <a:pt x="10522086" y="1677469"/>
                  <a:pt x="10515600" y="1868552"/>
                </a:cubicBezTo>
                <a:cubicBezTo>
                  <a:pt x="10509114" y="2059635"/>
                  <a:pt x="10499452" y="2266556"/>
                  <a:pt x="10515600" y="2545564"/>
                </a:cubicBezTo>
                <a:cubicBezTo>
                  <a:pt x="10531748" y="2824572"/>
                  <a:pt x="10506359" y="3046060"/>
                  <a:pt x="10515600" y="3222576"/>
                </a:cubicBezTo>
                <a:cubicBezTo>
                  <a:pt x="10524841" y="3399092"/>
                  <a:pt x="10507180" y="3536552"/>
                  <a:pt x="10515600" y="3845427"/>
                </a:cubicBezTo>
                <a:cubicBezTo>
                  <a:pt x="10524020" y="4154302"/>
                  <a:pt x="10505750" y="4362578"/>
                  <a:pt x="10515600" y="4630760"/>
                </a:cubicBezTo>
                <a:cubicBezTo>
                  <a:pt x="10525450" y="4898942"/>
                  <a:pt x="10492122" y="5233505"/>
                  <a:pt x="10515600" y="5416094"/>
                </a:cubicBezTo>
                <a:cubicBezTo>
                  <a:pt x="10321022" y="5373763"/>
                  <a:pt x="9841056" y="5373781"/>
                  <a:pt x="9648063" y="5416094"/>
                </a:cubicBezTo>
                <a:cubicBezTo>
                  <a:pt x="9455070" y="5458407"/>
                  <a:pt x="9225135" y="5428993"/>
                  <a:pt x="8885682" y="5416094"/>
                </a:cubicBezTo>
                <a:cubicBezTo>
                  <a:pt x="8546229" y="5403195"/>
                  <a:pt x="8660252" y="5403063"/>
                  <a:pt x="8543925" y="5416094"/>
                </a:cubicBezTo>
                <a:cubicBezTo>
                  <a:pt x="8427598" y="5429125"/>
                  <a:pt x="8066747" y="5419630"/>
                  <a:pt x="7676388" y="5416094"/>
                </a:cubicBezTo>
                <a:cubicBezTo>
                  <a:pt x="7286029" y="5412558"/>
                  <a:pt x="7286084" y="5427534"/>
                  <a:pt x="7124319" y="5416094"/>
                </a:cubicBezTo>
                <a:cubicBezTo>
                  <a:pt x="6962554" y="5404654"/>
                  <a:pt x="6638960" y="5390930"/>
                  <a:pt x="6361938" y="5416094"/>
                </a:cubicBezTo>
                <a:cubicBezTo>
                  <a:pt x="6084916" y="5441258"/>
                  <a:pt x="6131919" y="5418087"/>
                  <a:pt x="6020181" y="5416094"/>
                </a:cubicBezTo>
                <a:cubicBezTo>
                  <a:pt x="5908443" y="5414101"/>
                  <a:pt x="5558871" y="5407232"/>
                  <a:pt x="5152644" y="5416094"/>
                </a:cubicBezTo>
                <a:cubicBezTo>
                  <a:pt x="4746417" y="5424956"/>
                  <a:pt x="4798774" y="5402919"/>
                  <a:pt x="4600575" y="5416094"/>
                </a:cubicBezTo>
                <a:cubicBezTo>
                  <a:pt x="4402376" y="5429269"/>
                  <a:pt x="4180360" y="5402655"/>
                  <a:pt x="3943350" y="5416094"/>
                </a:cubicBezTo>
                <a:cubicBezTo>
                  <a:pt x="3706340" y="5429533"/>
                  <a:pt x="3658445" y="5419171"/>
                  <a:pt x="3496437" y="5416094"/>
                </a:cubicBezTo>
                <a:cubicBezTo>
                  <a:pt x="3334429" y="5413017"/>
                  <a:pt x="3010124" y="5399344"/>
                  <a:pt x="2734056" y="5416094"/>
                </a:cubicBezTo>
                <a:cubicBezTo>
                  <a:pt x="2457988" y="5432844"/>
                  <a:pt x="2236739" y="5427521"/>
                  <a:pt x="1866519" y="5416094"/>
                </a:cubicBezTo>
                <a:cubicBezTo>
                  <a:pt x="1496299" y="5404667"/>
                  <a:pt x="1510850" y="5404957"/>
                  <a:pt x="1314450" y="5416094"/>
                </a:cubicBezTo>
                <a:cubicBezTo>
                  <a:pt x="1118050" y="5427231"/>
                  <a:pt x="570195" y="5429560"/>
                  <a:pt x="0" y="5416094"/>
                </a:cubicBezTo>
                <a:cubicBezTo>
                  <a:pt x="-26608" y="5186086"/>
                  <a:pt x="-30817" y="5026509"/>
                  <a:pt x="0" y="4739082"/>
                </a:cubicBezTo>
                <a:cubicBezTo>
                  <a:pt x="30817" y="4451655"/>
                  <a:pt x="30406" y="4379302"/>
                  <a:pt x="0" y="4062071"/>
                </a:cubicBezTo>
                <a:cubicBezTo>
                  <a:pt x="-30406" y="3744840"/>
                  <a:pt x="16937" y="3655631"/>
                  <a:pt x="0" y="3330898"/>
                </a:cubicBezTo>
                <a:cubicBezTo>
                  <a:pt x="-16937" y="3006165"/>
                  <a:pt x="-2848" y="2928355"/>
                  <a:pt x="0" y="2653886"/>
                </a:cubicBezTo>
                <a:cubicBezTo>
                  <a:pt x="2848" y="2379417"/>
                  <a:pt x="-4508" y="2270960"/>
                  <a:pt x="0" y="1922713"/>
                </a:cubicBezTo>
                <a:cubicBezTo>
                  <a:pt x="4508" y="1574466"/>
                  <a:pt x="-7038" y="1405929"/>
                  <a:pt x="0" y="1191541"/>
                </a:cubicBezTo>
                <a:cubicBezTo>
                  <a:pt x="7038" y="977153"/>
                  <a:pt x="-53038" y="292447"/>
                  <a:pt x="0" y="0"/>
                </a:cubicBezTo>
                <a:close/>
              </a:path>
              <a:path w="10515600" h="5416094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24919" y="196329"/>
                  <a:pt x="10549062" y="488432"/>
                  <a:pt x="10515600" y="785334"/>
                </a:cubicBezTo>
                <a:cubicBezTo>
                  <a:pt x="10482138" y="1082236"/>
                  <a:pt x="10536385" y="1323726"/>
                  <a:pt x="10515600" y="1516506"/>
                </a:cubicBezTo>
                <a:cubicBezTo>
                  <a:pt x="10494815" y="1709286"/>
                  <a:pt x="10546328" y="2097632"/>
                  <a:pt x="10515600" y="2247679"/>
                </a:cubicBezTo>
                <a:cubicBezTo>
                  <a:pt x="10484872" y="2397726"/>
                  <a:pt x="10491771" y="2577292"/>
                  <a:pt x="10515600" y="2762208"/>
                </a:cubicBezTo>
                <a:cubicBezTo>
                  <a:pt x="10539429" y="2947124"/>
                  <a:pt x="10511007" y="3105736"/>
                  <a:pt x="10515600" y="3330898"/>
                </a:cubicBezTo>
                <a:cubicBezTo>
                  <a:pt x="10520194" y="3556060"/>
                  <a:pt x="10497393" y="3882611"/>
                  <a:pt x="10515600" y="4062071"/>
                </a:cubicBezTo>
                <a:cubicBezTo>
                  <a:pt x="10533807" y="4241531"/>
                  <a:pt x="10544791" y="4505155"/>
                  <a:pt x="10515600" y="4684921"/>
                </a:cubicBezTo>
                <a:cubicBezTo>
                  <a:pt x="10486410" y="4864687"/>
                  <a:pt x="10497356" y="5246484"/>
                  <a:pt x="10515600" y="5416094"/>
                </a:cubicBezTo>
                <a:cubicBezTo>
                  <a:pt x="10245623" y="5445692"/>
                  <a:pt x="10029676" y="5415505"/>
                  <a:pt x="9753219" y="5416094"/>
                </a:cubicBezTo>
                <a:cubicBezTo>
                  <a:pt x="9476762" y="5416683"/>
                  <a:pt x="9553148" y="5422760"/>
                  <a:pt x="9411462" y="5416094"/>
                </a:cubicBezTo>
                <a:cubicBezTo>
                  <a:pt x="9269776" y="5409428"/>
                  <a:pt x="8927709" y="5385012"/>
                  <a:pt x="8754237" y="5416094"/>
                </a:cubicBezTo>
                <a:cubicBezTo>
                  <a:pt x="8580766" y="5447176"/>
                  <a:pt x="8413264" y="5410024"/>
                  <a:pt x="8307324" y="5416094"/>
                </a:cubicBezTo>
                <a:cubicBezTo>
                  <a:pt x="8201384" y="5422164"/>
                  <a:pt x="7912690" y="5421686"/>
                  <a:pt x="7544943" y="5416094"/>
                </a:cubicBezTo>
                <a:cubicBezTo>
                  <a:pt x="7177196" y="5410502"/>
                  <a:pt x="7304235" y="5418502"/>
                  <a:pt x="7098030" y="5416094"/>
                </a:cubicBezTo>
                <a:cubicBezTo>
                  <a:pt x="6891825" y="5413686"/>
                  <a:pt x="6541479" y="5434609"/>
                  <a:pt x="6335649" y="5416094"/>
                </a:cubicBezTo>
                <a:cubicBezTo>
                  <a:pt x="6129819" y="5397579"/>
                  <a:pt x="6106541" y="5402791"/>
                  <a:pt x="5993892" y="5416094"/>
                </a:cubicBezTo>
                <a:cubicBezTo>
                  <a:pt x="5881243" y="5429397"/>
                  <a:pt x="5545248" y="5437743"/>
                  <a:pt x="5231511" y="5416094"/>
                </a:cubicBezTo>
                <a:cubicBezTo>
                  <a:pt x="4917774" y="5394445"/>
                  <a:pt x="4963237" y="5426599"/>
                  <a:pt x="4784598" y="5416094"/>
                </a:cubicBezTo>
                <a:cubicBezTo>
                  <a:pt x="4605959" y="5405589"/>
                  <a:pt x="4605904" y="5406658"/>
                  <a:pt x="4442841" y="5416094"/>
                </a:cubicBezTo>
                <a:cubicBezTo>
                  <a:pt x="4279778" y="5425530"/>
                  <a:pt x="4177180" y="5426138"/>
                  <a:pt x="3995928" y="5416094"/>
                </a:cubicBezTo>
                <a:cubicBezTo>
                  <a:pt x="3814676" y="5406050"/>
                  <a:pt x="3516440" y="5429234"/>
                  <a:pt x="3233547" y="5416094"/>
                </a:cubicBezTo>
                <a:cubicBezTo>
                  <a:pt x="2950654" y="5402954"/>
                  <a:pt x="2884354" y="5436103"/>
                  <a:pt x="2786634" y="5416094"/>
                </a:cubicBezTo>
                <a:cubicBezTo>
                  <a:pt x="2688914" y="5396085"/>
                  <a:pt x="2522958" y="5423232"/>
                  <a:pt x="2444877" y="5416094"/>
                </a:cubicBezTo>
                <a:cubicBezTo>
                  <a:pt x="2366796" y="5408956"/>
                  <a:pt x="2104768" y="5395479"/>
                  <a:pt x="1997964" y="5416094"/>
                </a:cubicBezTo>
                <a:cubicBezTo>
                  <a:pt x="1891160" y="5436709"/>
                  <a:pt x="1573016" y="5412376"/>
                  <a:pt x="1445895" y="5416094"/>
                </a:cubicBezTo>
                <a:cubicBezTo>
                  <a:pt x="1318774" y="5419812"/>
                  <a:pt x="986443" y="5400529"/>
                  <a:pt x="788670" y="5416094"/>
                </a:cubicBezTo>
                <a:cubicBezTo>
                  <a:pt x="590897" y="5431659"/>
                  <a:pt x="363709" y="5381266"/>
                  <a:pt x="0" y="5416094"/>
                </a:cubicBezTo>
                <a:cubicBezTo>
                  <a:pt x="-22973" y="5218643"/>
                  <a:pt x="-26699" y="5010779"/>
                  <a:pt x="0" y="4630760"/>
                </a:cubicBezTo>
                <a:cubicBezTo>
                  <a:pt x="26699" y="4250741"/>
                  <a:pt x="-15389" y="4196664"/>
                  <a:pt x="0" y="3953749"/>
                </a:cubicBezTo>
                <a:cubicBezTo>
                  <a:pt x="15389" y="3710834"/>
                  <a:pt x="468" y="3611311"/>
                  <a:pt x="0" y="3276737"/>
                </a:cubicBezTo>
                <a:cubicBezTo>
                  <a:pt x="-468" y="2942163"/>
                  <a:pt x="15360" y="2781998"/>
                  <a:pt x="0" y="2599725"/>
                </a:cubicBezTo>
                <a:cubicBezTo>
                  <a:pt x="-15360" y="2417452"/>
                  <a:pt x="14816" y="2100232"/>
                  <a:pt x="0" y="1922713"/>
                </a:cubicBezTo>
                <a:cubicBezTo>
                  <a:pt x="-14816" y="1745194"/>
                  <a:pt x="-24648" y="1604167"/>
                  <a:pt x="0" y="1299863"/>
                </a:cubicBezTo>
                <a:cubicBezTo>
                  <a:pt x="24648" y="995559"/>
                  <a:pt x="2182" y="279525"/>
                  <a:pt x="0" y="0"/>
                </a:cubicBezTo>
                <a:close/>
              </a:path>
            </a:pathLst>
          </a:custGeom>
          <a:gradFill>
            <a:gsLst>
              <a:gs pos="50000">
                <a:schemeClr val="tx1">
                  <a:alpha val="30000"/>
                </a:schemeClr>
              </a:gs>
              <a:gs pos="80000">
                <a:schemeClr val="tx1">
                  <a:alpha val="15000"/>
                </a:schemeClr>
              </a:gs>
              <a:gs pos="0">
                <a:schemeClr val="tx1">
                  <a:alpha val="0"/>
                </a:schemeClr>
              </a:gs>
              <a:gs pos="20000">
                <a:schemeClr val="tx1">
                  <a:alpha val="15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</a:gradFill>
          <a:ln w="57150" cap="rnd">
            <a:solidFill>
              <a:schemeClr val="bg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7048" y="1124712"/>
            <a:ext cx="9144000" cy="3063240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Requirement 4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7048" y="4599432"/>
            <a:ext cx="9144000" cy="1227520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13" name="Rectangle 6">
            <a:extLst>
              <a:ext uri="{FF2B5EF4-FFF2-40B4-BE49-F238E27FC236}">
                <a16:creationId xmlns:a16="http://schemas.microsoft.com/office/drawing/2014/main" id="{4E87FCFB-2CCE-460D-B3DD-557C8BD1B9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74206" y="441942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rnd">
            <a:solidFill>
              <a:schemeClr val="bg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9894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8">
            <a:extLst>
              <a:ext uri="{FF2B5EF4-FFF2-40B4-BE49-F238E27FC236}">
                <a16:creationId xmlns:a16="http://schemas.microsoft.com/office/drawing/2014/main" id="{247B6BBF-09F2-4A29-AE4E-3771E29248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98A8C5C-0C9D-4E8E-8C4C-52F3ADB7B7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" y="634029"/>
            <a:ext cx="10921640" cy="1314698"/>
          </a:xfrm>
        </p:spPr>
        <p:txBody>
          <a:bodyPr anchor="ctr">
            <a:normAutofit/>
          </a:bodyPr>
          <a:lstStyle/>
          <a:p>
            <a:pPr algn="ctr"/>
            <a:r>
              <a:rPr lang="en-US" sz="6700"/>
              <a:t>Learn the ACTS for prayer</a:t>
            </a:r>
          </a:p>
        </p:txBody>
      </p:sp>
      <p:sp>
        <p:nvSpPr>
          <p:cNvPr id="12" name="Rectangle 22">
            <a:extLst>
              <a:ext uri="{FF2B5EF4-FFF2-40B4-BE49-F238E27FC236}">
                <a16:creationId xmlns:a16="http://schemas.microsoft.com/office/drawing/2014/main" id="{535742DD-1B16-4E9D-B715-0D74B4574A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648305" y="2241737"/>
            <a:ext cx="10900219" cy="18288"/>
          </a:xfrm>
          <a:custGeom>
            <a:avLst/>
            <a:gdLst>
              <a:gd name="connsiteX0" fmla="*/ 0 w 10900219"/>
              <a:gd name="connsiteY0" fmla="*/ 0 h 18288"/>
              <a:gd name="connsiteX1" fmla="*/ 463259 w 10900219"/>
              <a:gd name="connsiteY1" fmla="*/ 0 h 18288"/>
              <a:gd name="connsiteX2" fmla="*/ 1144523 w 10900219"/>
              <a:gd name="connsiteY2" fmla="*/ 0 h 18288"/>
              <a:gd name="connsiteX3" fmla="*/ 1934789 w 10900219"/>
              <a:gd name="connsiteY3" fmla="*/ 0 h 18288"/>
              <a:gd name="connsiteX4" fmla="*/ 2289046 w 10900219"/>
              <a:gd name="connsiteY4" fmla="*/ 0 h 18288"/>
              <a:gd name="connsiteX5" fmla="*/ 2643303 w 10900219"/>
              <a:gd name="connsiteY5" fmla="*/ 0 h 18288"/>
              <a:gd name="connsiteX6" fmla="*/ 3542571 w 10900219"/>
              <a:gd name="connsiteY6" fmla="*/ 0 h 18288"/>
              <a:gd name="connsiteX7" fmla="*/ 4223835 w 10900219"/>
              <a:gd name="connsiteY7" fmla="*/ 0 h 18288"/>
              <a:gd name="connsiteX8" fmla="*/ 4578092 w 10900219"/>
              <a:gd name="connsiteY8" fmla="*/ 0 h 18288"/>
              <a:gd name="connsiteX9" fmla="*/ 5259356 w 10900219"/>
              <a:gd name="connsiteY9" fmla="*/ 0 h 18288"/>
              <a:gd name="connsiteX10" fmla="*/ 6158624 w 10900219"/>
              <a:gd name="connsiteY10" fmla="*/ 0 h 18288"/>
              <a:gd name="connsiteX11" fmla="*/ 6730885 w 10900219"/>
              <a:gd name="connsiteY11" fmla="*/ 0 h 18288"/>
              <a:gd name="connsiteX12" fmla="*/ 7303147 w 10900219"/>
              <a:gd name="connsiteY12" fmla="*/ 0 h 18288"/>
              <a:gd name="connsiteX13" fmla="*/ 7984410 w 10900219"/>
              <a:gd name="connsiteY13" fmla="*/ 0 h 18288"/>
              <a:gd name="connsiteX14" fmla="*/ 8774676 w 10900219"/>
              <a:gd name="connsiteY14" fmla="*/ 0 h 18288"/>
              <a:gd name="connsiteX15" fmla="*/ 9564942 w 10900219"/>
              <a:gd name="connsiteY15" fmla="*/ 0 h 18288"/>
              <a:gd name="connsiteX16" fmla="*/ 10900219 w 10900219"/>
              <a:gd name="connsiteY16" fmla="*/ 0 h 18288"/>
              <a:gd name="connsiteX17" fmla="*/ 10900219 w 10900219"/>
              <a:gd name="connsiteY17" fmla="*/ 18288 h 18288"/>
              <a:gd name="connsiteX18" fmla="*/ 10436960 w 10900219"/>
              <a:gd name="connsiteY18" fmla="*/ 18288 h 18288"/>
              <a:gd name="connsiteX19" fmla="*/ 9537692 w 10900219"/>
              <a:gd name="connsiteY19" fmla="*/ 18288 h 18288"/>
              <a:gd name="connsiteX20" fmla="*/ 8856428 w 10900219"/>
              <a:gd name="connsiteY20" fmla="*/ 18288 h 18288"/>
              <a:gd name="connsiteX21" fmla="*/ 8502171 w 10900219"/>
              <a:gd name="connsiteY21" fmla="*/ 18288 h 18288"/>
              <a:gd name="connsiteX22" fmla="*/ 7820907 w 10900219"/>
              <a:gd name="connsiteY22" fmla="*/ 18288 h 18288"/>
              <a:gd name="connsiteX23" fmla="*/ 7248646 w 10900219"/>
              <a:gd name="connsiteY23" fmla="*/ 18288 h 18288"/>
              <a:gd name="connsiteX24" fmla="*/ 6676384 w 10900219"/>
              <a:gd name="connsiteY24" fmla="*/ 18288 h 18288"/>
              <a:gd name="connsiteX25" fmla="*/ 6104123 w 10900219"/>
              <a:gd name="connsiteY25" fmla="*/ 18288 h 18288"/>
              <a:gd name="connsiteX26" fmla="*/ 5531861 w 10900219"/>
              <a:gd name="connsiteY26" fmla="*/ 18288 h 18288"/>
              <a:gd name="connsiteX27" fmla="*/ 4741595 w 10900219"/>
              <a:gd name="connsiteY27" fmla="*/ 18288 h 18288"/>
              <a:gd name="connsiteX28" fmla="*/ 4060332 w 10900219"/>
              <a:gd name="connsiteY28" fmla="*/ 18288 h 18288"/>
              <a:gd name="connsiteX29" fmla="*/ 3706074 w 10900219"/>
              <a:gd name="connsiteY29" fmla="*/ 18288 h 18288"/>
              <a:gd name="connsiteX30" fmla="*/ 3133813 w 10900219"/>
              <a:gd name="connsiteY30" fmla="*/ 18288 h 18288"/>
              <a:gd name="connsiteX31" fmla="*/ 2343547 w 10900219"/>
              <a:gd name="connsiteY31" fmla="*/ 18288 h 18288"/>
              <a:gd name="connsiteX32" fmla="*/ 1880288 w 10900219"/>
              <a:gd name="connsiteY32" fmla="*/ 18288 h 18288"/>
              <a:gd name="connsiteX33" fmla="*/ 981020 w 10900219"/>
              <a:gd name="connsiteY33" fmla="*/ 18288 h 18288"/>
              <a:gd name="connsiteX34" fmla="*/ 0 w 10900219"/>
              <a:gd name="connsiteY34" fmla="*/ 18288 h 18288"/>
              <a:gd name="connsiteX35" fmla="*/ 0 w 10900219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900219" h="18288" fill="none" extrusionOk="0">
                <a:moveTo>
                  <a:pt x="0" y="0"/>
                </a:moveTo>
                <a:cubicBezTo>
                  <a:pt x="118469" y="-6619"/>
                  <a:pt x="329397" y="-5525"/>
                  <a:pt x="463259" y="0"/>
                </a:cubicBezTo>
                <a:cubicBezTo>
                  <a:pt x="597121" y="5525"/>
                  <a:pt x="866598" y="4881"/>
                  <a:pt x="1144523" y="0"/>
                </a:cubicBezTo>
                <a:cubicBezTo>
                  <a:pt x="1422448" y="-4881"/>
                  <a:pt x="1761178" y="17159"/>
                  <a:pt x="1934789" y="0"/>
                </a:cubicBezTo>
                <a:cubicBezTo>
                  <a:pt x="2108400" y="-17159"/>
                  <a:pt x="2119134" y="-4032"/>
                  <a:pt x="2289046" y="0"/>
                </a:cubicBezTo>
                <a:cubicBezTo>
                  <a:pt x="2458958" y="4032"/>
                  <a:pt x="2472610" y="15385"/>
                  <a:pt x="2643303" y="0"/>
                </a:cubicBezTo>
                <a:cubicBezTo>
                  <a:pt x="2813996" y="-15385"/>
                  <a:pt x="3334189" y="-21234"/>
                  <a:pt x="3542571" y="0"/>
                </a:cubicBezTo>
                <a:cubicBezTo>
                  <a:pt x="3750953" y="21234"/>
                  <a:pt x="3991639" y="13212"/>
                  <a:pt x="4223835" y="0"/>
                </a:cubicBezTo>
                <a:cubicBezTo>
                  <a:pt x="4456031" y="-13212"/>
                  <a:pt x="4466914" y="13318"/>
                  <a:pt x="4578092" y="0"/>
                </a:cubicBezTo>
                <a:cubicBezTo>
                  <a:pt x="4689270" y="-13318"/>
                  <a:pt x="5120635" y="31363"/>
                  <a:pt x="5259356" y="0"/>
                </a:cubicBezTo>
                <a:cubicBezTo>
                  <a:pt x="5398077" y="-31363"/>
                  <a:pt x="5954119" y="-7091"/>
                  <a:pt x="6158624" y="0"/>
                </a:cubicBezTo>
                <a:cubicBezTo>
                  <a:pt x="6363129" y="7091"/>
                  <a:pt x="6535071" y="-8480"/>
                  <a:pt x="6730885" y="0"/>
                </a:cubicBezTo>
                <a:cubicBezTo>
                  <a:pt x="6926699" y="8480"/>
                  <a:pt x="7091018" y="19194"/>
                  <a:pt x="7303147" y="0"/>
                </a:cubicBezTo>
                <a:cubicBezTo>
                  <a:pt x="7515276" y="-19194"/>
                  <a:pt x="7840361" y="30755"/>
                  <a:pt x="7984410" y="0"/>
                </a:cubicBezTo>
                <a:cubicBezTo>
                  <a:pt x="8128459" y="-30755"/>
                  <a:pt x="8498590" y="39460"/>
                  <a:pt x="8774676" y="0"/>
                </a:cubicBezTo>
                <a:cubicBezTo>
                  <a:pt x="9050762" y="-39460"/>
                  <a:pt x="9204381" y="36508"/>
                  <a:pt x="9564942" y="0"/>
                </a:cubicBezTo>
                <a:cubicBezTo>
                  <a:pt x="9925503" y="-36508"/>
                  <a:pt x="10235542" y="59225"/>
                  <a:pt x="10900219" y="0"/>
                </a:cubicBezTo>
                <a:cubicBezTo>
                  <a:pt x="10900865" y="4451"/>
                  <a:pt x="10900709" y="9226"/>
                  <a:pt x="10900219" y="18288"/>
                </a:cubicBezTo>
                <a:cubicBezTo>
                  <a:pt x="10675942" y="21751"/>
                  <a:pt x="10609372" y="26977"/>
                  <a:pt x="10436960" y="18288"/>
                </a:cubicBezTo>
                <a:cubicBezTo>
                  <a:pt x="10264548" y="9599"/>
                  <a:pt x="9961150" y="-11074"/>
                  <a:pt x="9537692" y="18288"/>
                </a:cubicBezTo>
                <a:cubicBezTo>
                  <a:pt x="9114234" y="47650"/>
                  <a:pt x="9087386" y="35169"/>
                  <a:pt x="8856428" y="18288"/>
                </a:cubicBezTo>
                <a:cubicBezTo>
                  <a:pt x="8625470" y="1407"/>
                  <a:pt x="8634361" y="13786"/>
                  <a:pt x="8502171" y="18288"/>
                </a:cubicBezTo>
                <a:cubicBezTo>
                  <a:pt x="8369981" y="22790"/>
                  <a:pt x="8132296" y="22561"/>
                  <a:pt x="7820907" y="18288"/>
                </a:cubicBezTo>
                <a:cubicBezTo>
                  <a:pt x="7509518" y="14015"/>
                  <a:pt x="7432447" y="29431"/>
                  <a:pt x="7248646" y="18288"/>
                </a:cubicBezTo>
                <a:cubicBezTo>
                  <a:pt x="7064845" y="7145"/>
                  <a:pt x="6954380" y="2746"/>
                  <a:pt x="6676384" y="18288"/>
                </a:cubicBezTo>
                <a:cubicBezTo>
                  <a:pt x="6398388" y="33830"/>
                  <a:pt x="6292480" y="-4579"/>
                  <a:pt x="6104123" y="18288"/>
                </a:cubicBezTo>
                <a:cubicBezTo>
                  <a:pt x="5915766" y="41155"/>
                  <a:pt x="5703359" y="-8437"/>
                  <a:pt x="5531861" y="18288"/>
                </a:cubicBezTo>
                <a:cubicBezTo>
                  <a:pt x="5360363" y="45013"/>
                  <a:pt x="5056784" y="-12121"/>
                  <a:pt x="4741595" y="18288"/>
                </a:cubicBezTo>
                <a:cubicBezTo>
                  <a:pt x="4426406" y="48697"/>
                  <a:pt x="4364529" y="-10910"/>
                  <a:pt x="4060332" y="18288"/>
                </a:cubicBezTo>
                <a:cubicBezTo>
                  <a:pt x="3756135" y="47486"/>
                  <a:pt x="3816049" y="13364"/>
                  <a:pt x="3706074" y="18288"/>
                </a:cubicBezTo>
                <a:cubicBezTo>
                  <a:pt x="3596099" y="23212"/>
                  <a:pt x="3382238" y="37686"/>
                  <a:pt x="3133813" y="18288"/>
                </a:cubicBezTo>
                <a:cubicBezTo>
                  <a:pt x="2885388" y="-1110"/>
                  <a:pt x="2523125" y="15465"/>
                  <a:pt x="2343547" y="18288"/>
                </a:cubicBezTo>
                <a:cubicBezTo>
                  <a:pt x="2163969" y="21111"/>
                  <a:pt x="1985160" y="33196"/>
                  <a:pt x="1880288" y="18288"/>
                </a:cubicBezTo>
                <a:cubicBezTo>
                  <a:pt x="1775416" y="3380"/>
                  <a:pt x="1261751" y="-9914"/>
                  <a:pt x="981020" y="18288"/>
                </a:cubicBezTo>
                <a:cubicBezTo>
                  <a:pt x="700289" y="46490"/>
                  <a:pt x="314212" y="-15659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900219" h="18288" stroke="0" extrusionOk="0">
                <a:moveTo>
                  <a:pt x="0" y="0"/>
                </a:moveTo>
                <a:cubicBezTo>
                  <a:pt x="269624" y="3698"/>
                  <a:pt x="383061" y="-5818"/>
                  <a:pt x="572261" y="0"/>
                </a:cubicBezTo>
                <a:cubicBezTo>
                  <a:pt x="761461" y="5818"/>
                  <a:pt x="826360" y="-1890"/>
                  <a:pt x="926519" y="0"/>
                </a:cubicBezTo>
                <a:cubicBezTo>
                  <a:pt x="1026678" y="1890"/>
                  <a:pt x="1621671" y="-1096"/>
                  <a:pt x="1825787" y="0"/>
                </a:cubicBezTo>
                <a:cubicBezTo>
                  <a:pt x="2029903" y="1096"/>
                  <a:pt x="2212612" y="17145"/>
                  <a:pt x="2398048" y="0"/>
                </a:cubicBezTo>
                <a:cubicBezTo>
                  <a:pt x="2583484" y="-17145"/>
                  <a:pt x="2739759" y="-14168"/>
                  <a:pt x="2970310" y="0"/>
                </a:cubicBezTo>
                <a:cubicBezTo>
                  <a:pt x="3200861" y="14168"/>
                  <a:pt x="3502691" y="33180"/>
                  <a:pt x="3869578" y="0"/>
                </a:cubicBezTo>
                <a:cubicBezTo>
                  <a:pt x="4236465" y="-33180"/>
                  <a:pt x="4122134" y="-10470"/>
                  <a:pt x="4332837" y="0"/>
                </a:cubicBezTo>
                <a:cubicBezTo>
                  <a:pt x="4543540" y="10470"/>
                  <a:pt x="4834652" y="3572"/>
                  <a:pt x="5232105" y="0"/>
                </a:cubicBezTo>
                <a:cubicBezTo>
                  <a:pt x="5629558" y="-3572"/>
                  <a:pt x="5773178" y="-6604"/>
                  <a:pt x="6131373" y="0"/>
                </a:cubicBezTo>
                <a:cubicBezTo>
                  <a:pt x="6489568" y="6604"/>
                  <a:pt x="6621532" y="18870"/>
                  <a:pt x="6812637" y="0"/>
                </a:cubicBezTo>
                <a:cubicBezTo>
                  <a:pt x="7003742" y="-18870"/>
                  <a:pt x="7311146" y="18959"/>
                  <a:pt x="7711905" y="0"/>
                </a:cubicBezTo>
                <a:cubicBezTo>
                  <a:pt x="8112664" y="-18959"/>
                  <a:pt x="8080793" y="-24744"/>
                  <a:pt x="8284166" y="0"/>
                </a:cubicBezTo>
                <a:cubicBezTo>
                  <a:pt x="8487539" y="24744"/>
                  <a:pt x="8615041" y="-1627"/>
                  <a:pt x="8856428" y="0"/>
                </a:cubicBezTo>
                <a:cubicBezTo>
                  <a:pt x="9097815" y="1627"/>
                  <a:pt x="9475052" y="26322"/>
                  <a:pt x="9646694" y="0"/>
                </a:cubicBezTo>
                <a:cubicBezTo>
                  <a:pt x="9818336" y="-26322"/>
                  <a:pt x="9938906" y="-121"/>
                  <a:pt x="10218955" y="0"/>
                </a:cubicBezTo>
                <a:cubicBezTo>
                  <a:pt x="10499004" y="121"/>
                  <a:pt x="10697467" y="15326"/>
                  <a:pt x="10900219" y="0"/>
                </a:cubicBezTo>
                <a:cubicBezTo>
                  <a:pt x="10899812" y="8690"/>
                  <a:pt x="10900065" y="14141"/>
                  <a:pt x="10900219" y="18288"/>
                </a:cubicBezTo>
                <a:cubicBezTo>
                  <a:pt x="10543007" y="31201"/>
                  <a:pt x="10472057" y="15684"/>
                  <a:pt x="10109953" y="18288"/>
                </a:cubicBezTo>
                <a:cubicBezTo>
                  <a:pt x="9747849" y="20892"/>
                  <a:pt x="9872856" y="33007"/>
                  <a:pt x="9755696" y="18288"/>
                </a:cubicBezTo>
                <a:cubicBezTo>
                  <a:pt x="9638536" y="3569"/>
                  <a:pt x="9442681" y="6596"/>
                  <a:pt x="9292437" y="18288"/>
                </a:cubicBezTo>
                <a:cubicBezTo>
                  <a:pt x="9142193" y="29980"/>
                  <a:pt x="8817861" y="-11343"/>
                  <a:pt x="8393169" y="18288"/>
                </a:cubicBezTo>
                <a:cubicBezTo>
                  <a:pt x="7968477" y="47919"/>
                  <a:pt x="7919655" y="23228"/>
                  <a:pt x="7711905" y="18288"/>
                </a:cubicBezTo>
                <a:cubicBezTo>
                  <a:pt x="7504155" y="13348"/>
                  <a:pt x="7365667" y="6452"/>
                  <a:pt x="7248646" y="18288"/>
                </a:cubicBezTo>
                <a:cubicBezTo>
                  <a:pt x="7131625" y="30124"/>
                  <a:pt x="6776155" y="2871"/>
                  <a:pt x="6567382" y="18288"/>
                </a:cubicBezTo>
                <a:cubicBezTo>
                  <a:pt x="6358609" y="33705"/>
                  <a:pt x="6372933" y="1091"/>
                  <a:pt x="6213125" y="18288"/>
                </a:cubicBezTo>
                <a:cubicBezTo>
                  <a:pt x="6053317" y="35485"/>
                  <a:pt x="5980913" y="1290"/>
                  <a:pt x="5858868" y="18288"/>
                </a:cubicBezTo>
                <a:cubicBezTo>
                  <a:pt x="5736823" y="35286"/>
                  <a:pt x="5481395" y="5492"/>
                  <a:pt x="5177604" y="18288"/>
                </a:cubicBezTo>
                <a:cubicBezTo>
                  <a:pt x="4873813" y="31084"/>
                  <a:pt x="4854222" y="37160"/>
                  <a:pt x="4714345" y="18288"/>
                </a:cubicBezTo>
                <a:cubicBezTo>
                  <a:pt x="4574468" y="-584"/>
                  <a:pt x="4298550" y="22981"/>
                  <a:pt x="3924079" y="18288"/>
                </a:cubicBezTo>
                <a:cubicBezTo>
                  <a:pt x="3549608" y="13595"/>
                  <a:pt x="3645461" y="-921"/>
                  <a:pt x="3460820" y="18288"/>
                </a:cubicBezTo>
                <a:cubicBezTo>
                  <a:pt x="3276179" y="37497"/>
                  <a:pt x="3004470" y="-15027"/>
                  <a:pt x="2670554" y="18288"/>
                </a:cubicBezTo>
                <a:cubicBezTo>
                  <a:pt x="2336638" y="51603"/>
                  <a:pt x="2425773" y="17517"/>
                  <a:pt x="2316297" y="18288"/>
                </a:cubicBezTo>
                <a:cubicBezTo>
                  <a:pt x="2206821" y="19059"/>
                  <a:pt x="1757890" y="42158"/>
                  <a:pt x="1526031" y="18288"/>
                </a:cubicBezTo>
                <a:cubicBezTo>
                  <a:pt x="1294172" y="-5582"/>
                  <a:pt x="1213137" y="12281"/>
                  <a:pt x="1062771" y="18288"/>
                </a:cubicBezTo>
                <a:cubicBezTo>
                  <a:pt x="912405" y="24295"/>
                  <a:pt x="829444" y="7304"/>
                  <a:pt x="708514" y="18288"/>
                </a:cubicBezTo>
                <a:cubicBezTo>
                  <a:pt x="587584" y="29272"/>
                  <a:pt x="227877" y="37311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rgbClr val="AD29E7"/>
          </a:solidFill>
          <a:ln w="34925">
            <a:solidFill>
              <a:srgbClr val="AD29E7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3" name="Content Placeholder 2">
            <a:extLst>
              <a:ext uri="{FF2B5EF4-FFF2-40B4-BE49-F238E27FC236}">
                <a16:creationId xmlns:a16="http://schemas.microsoft.com/office/drawing/2014/main" id="{369596DF-213E-4976-8EC8-D0BE3AF5D49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56228670"/>
              </p:ext>
            </p:extLst>
          </p:nvPr>
        </p:nvGraphicFramePr>
        <p:xfrm>
          <a:off x="632647" y="2805098"/>
          <a:ext cx="10915869" cy="34789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78624862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" name="Rectangle 8">
            <a:extLst>
              <a:ext uri="{FF2B5EF4-FFF2-40B4-BE49-F238E27FC236}">
                <a16:creationId xmlns:a16="http://schemas.microsoft.com/office/drawing/2014/main" id="{8A95209C-5275-4E15-8EA7-7F42980ABF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3">
            <a:extLst>
              <a:ext uri="{FF2B5EF4-FFF2-40B4-BE49-F238E27FC236}">
                <a16:creationId xmlns:a16="http://schemas.microsoft.com/office/drawing/2014/main" id="{B6E53B2F-B5D3-4019-8BB7-43752E595F2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>
            <a:alphaModFix/>
          </a:blip>
          <a:srcRect l="25"/>
          <a:stretch/>
        </p:blipFill>
        <p:spPr>
          <a:xfrm>
            <a:off x="20" y="10"/>
            <a:ext cx="12188931" cy="685799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F2ED431-E304-4FF0-9F4E-032783C9D6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838200" y="720953"/>
            <a:ext cx="10515600" cy="5416094"/>
          </a:xfrm>
          <a:custGeom>
            <a:avLst/>
            <a:gdLst>
              <a:gd name="connsiteX0" fmla="*/ 0 w 10515600"/>
              <a:gd name="connsiteY0" fmla="*/ 0 h 5416094"/>
              <a:gd name="connsiteX1" fmla="*/ 657225 w 10515600"/>
              <a:gd name="connsiteY1" fmla="*/ 0 h 5416094"/>
              <a:gd name="connsiteX2" fmla="*/ 1419606 w 10515600"/>
              <a:gd name="connsiteY2" fmla="*/ 0 h 5416094"/>
              <a:gd name="connsiteX3" fmla="*/ 2181987 w 10515600"/>
              <a:gd name="connsiteY3" fmla="*/ 0 h 5416094"/>
              <a:gd name="connsiteX4" fmla="*/ 3049524 w 10515600"/>
              <a:gd name="connsiteY4" fmla="*/ 0 h 5416094"/>
              <a:gd name="connsiteX5" fmla="*/ 3706749 w 10515600"/>
              <a:gd name="connsiteY5" fmla="*/ 0 h 5416094"/>
              <a:gd name="connsiteX6" fmla="*/ 4469130 w 10515600"/>
              <a:gd name="connsiteY6" fmla="*/ 0 h 5416094"/>
              <a:gd name="connsiteX7" fmla="*/ 5126355 w 10515600"/>
              <a:gd name="connsiteY7" fmla="*/ 0 h 5416094"/>
              <a:gd name="connsiteX8" fmla="*/ 5783580 w 10515600"/>
              <a:gd name="connsiteY8" fmla="*/ 0 h 5416094"/>
              <a:gd name="connsiteX9" fmla="*/ 6440805 w 10515600"/>
              <a:gd name="connsiteY9" fmla="*/ 0 h 5416094"/>
              <a:gd name="connsiteX10" fmla="*/ 6782562 w 10515600"/>
              <a:gd name="connsiteY10" fmla="*/ 0 h 5416094"/>
              <a:gd name="connsiteX11" fmla="*/ 7544943 w 10515600"/>
              <a:gd name="connsiteY11" fmla="*/ 0 h 5416094"/>
              <a:gd name="connsiteX12" fmla="*/ 7886700 w 10515600"/>
              <a:gd name="connsiteY12" fmla="*/ 0 h 5416094"/>
              <a:gd name="connsiteX13" fmla="*/ 8543925 w 10515600"/>
              <a:gd name="connsiteY13" fmla="*/ 0 h 5416094"/>
              <a:gd name="connsiteX14" fmla="*/ 9411462 w 10515600"/>
              <a:gd name="connsiteY14" fmla="*/ 0 h 5416094"/>
              <a:gd name="connsiteX15" fmla="*/ 10515600 w 10515600"/>
              <a:gd name="connsiteY15" fmla="*/ 0 h 5416094"/>
              <a:gd name="connsiteX16" fmla="*/ 10515600 w 10515600"/>
              <a:gd name="connsiteY16" fmla="*/ 731173 h 5416094"/>
              <a:gd name="connsiteX17" fmla="*/ 10515600 w 10515600"/>
              <a:gd name="connsiteY17" fmla="*/ 1299863 h 5416094"/>
              <a:gd name="connsiteX18" fmla="*/ 10515600 w 10515600"/>
              <a:gd name="connsiteY18" fmla="*/ 1868552 h 5416094"/>
              <a:gd name="connsiteX19" fmla="*/ 10515600 w 10515600"/>
              <a:gd name="connsiteY19" fmla="*/ 2545564 h 5416094"/>
              <a:gd name="connsiteX20" fmla="*/ 10515600 w 10515600"/>
              <a:gd name="connsiteY20" fmla="*/ 3222576 h 5416094"/>
              <a:gd name="connsiteX21" fmla="*/ 10515600 w 10515600"/>
              <a:gd name="connsiteY21" fmla="*/ 3845427 h 5416094"/>
              <a:gd name="connsiteX22" fmla="*/ 10515600 w 10515600"/>
              <a:gd name="connsiteY22" fmla="*/ 4630760 h 5416094"/>
              <a:gd name="connsiteX23" fmla="*/ 10515600 w 10515600"/>
              <a:gd name="connsiteY23" fmla="*/ 5416094 h 5416094"/>
              <a:gd name="connsiteX24" fmla="*/ 9648063 w 10515600"/>
              <a:gd name="connsiteY24" fmla="*/ 5416094 h 5416094"/>
              <a:gd name="connsiteX25" fmla="*/ 8885682 w 10515600"/>
              <a:gd name="connsiteY25" fmla="*/ 5416094 h 5416094"/>
              <a:gd name="connsiteX26" fmla="*/ 8543925 w 10515600"/>
              <a:gd name="connsiteY26" fmla="*/ 5416094 h 5416094"/>
              <a:gd name="connsiteX27" fmla="*/ 7676388 w 10515600"/>
              <a:gd name="connsiteY27" fmla="*/ 5416094 h 5416094"/>
              <a:gd name="connsiteX28" fmla="*/ 7124319 w 10515600"/>
              <a:gd name="connsiteY28" fmla="*/ 5416094 h 5416094"/>
              <a:gd name="connsiteX29" fmla="*/ 6361938 w 10515600"/>
              <a:gd name="connsiteY29" fmla="*/ 5416094 h 5416094"/>
              <a:gd name="connsiteX30" fmla="*/ 6020181 w 10515600"/>
              <a:gd name="connsiteY30" fmla="*/ 5416094 h 5416094"/>
              <a:gd name="connsiteX31" fmla="*/ 5152644 w 10515600"/>
              <a:gd name="connsiteY31" fmla="*/ 5416094 h 5416094"/>
              <a:gd name="connsiteX32" fmla="*/ 4600575 w 10515600"/>
              <a:gd name="connsiteY32" fmla="*/ 5416094 h 5416094"/>
              <a:gd name="connsiteX33" fmla="*/ 3943350 w 10515600"/>
              <a:gd name="connsiteY33" fmla="*/ 5416094 h 5416094"/>
              <a:gd name="connsiteX34" fmla="*/ 3496437 w 10515600"/>
              <a:gd name="connsiteY34" fmla="*/ 5416094 h 5416094"/>
              <a:gd name="connsiteX35" fmla="*/ 2734056 w 10515600"/>
              <a:gd name="connsiteY35" fmla="*/ 5416094 h 5416094"/>
              <a:gd name="connsiteX36" fmla="*/ 1866519 w 10515600"/>
              <a:gd name="connsiteY36" fmla="*/ 5416094 h 5416094"/>
              <a:gd name="connsiteX37" fmla="*/ 1314450 w 10515600"/>
              <a:gd name="connsiteY37" fmla="*/ 5416094 h 5416094"/>
              <a:gd name="connsiteX38" fmla="*/ 0 w 10515600"/>
              <a:gd name="connsiteY38" fmla="*/ 5416094 h 5416094"/>
              <a:gd name="connsiteX39" fmla="*/ 0 w 10515600"/>
              <a:gd name="connsiteY39" fmla="*/ 4739082 h 5416094"/>
              <a:gd name="connsiteX40" fmla="*/ 0 w 10515600"/>
              <a:gd name="connsiteY40" fmla="*/ 4062071 h 5416094"/>
              <a:gd name="connsiteX41" fmla="*/ 0 w 10515600"/>
              <a:gd name="connsiteY41" fmla="*/ 3330898 h 5416094"/>
              <a:gd name="connsiteX42" fmla="*/ 0 w 10515600"/>
              <a:gd name="connsiteY42" fmla="*/ 2653886 h 5416094"/>
              <a:gd name="connsiteX43" fmla="*/ 0 w 10515600"/>
              <a:gd name="connsiteY43" fmla="*/ 1922713 h 5416094"/>
              <a:gd name="connsiteX44" fmla="*/ 0 w 10515600"/>
              <a:gd name="connsiteY44" fmla="*/ 1191541 h 5416094"/>
              <a:gd name="connsiteX45" fmla="*/ 0 w 10515600"/>
              <a:gd name="connsiteY45" fmla="*/ 0 h 5416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0515600" h="5416094" fill="none" extrusionOk="0">
                <a:moveTo>
                  <a:pt x="0" y="0"/>
                </a:moveTo>
                <a:cubicBezTo>
                  <a:pt x="177150" y="-2233"/>
                  <a:pt x="437740" y="9549"/>
                  <a:pt x="657225" y="0"/>
                </a:cubicBezTo>
                <a:cubicBezTo>
                  <a:pt x="876711" y="-9549"/>
                  <a:pt x="1120002" y="4103"/>
                  <a:pt x="1419606" y="0"/>
                </a:cubicBezTo>
                <a:cubicBezTo>
                  <a:pt x="1719210" y="-4103"/>
                  <a:pt x="1938104" y="16641"/>
                  <a:pt x="2181987" y="0"/>
                </a:cubicBezTo>
                <a:cubicBezTo>
                  <a:pt x="2425870" y="-16641"/>
                  <a:pt x="2669395" y="-9276"/>
                  <a:pt x="3049524" y="0"/>
                </a:cubicBezTo>
                <a:cubicBezTo>
                  <a:pt x="3429653" y="9276"/>
                  <a:pt x="3553691" y="29352"/>
                  <a:pt x="3706749" y="0"/>
                </a:cubicBezTo>
                <a:cubicBezTo>
                  <a:pt x="3859808" y="-29352"/>
                  <a:pt x="4111295" y="-6375"/>
                  <a:pt x="4469130" y="0"/>
                </a:cubicBezTo>
                <a:cubicBezTo>
                  <a:pt x="4826965" y="6375"/>
                  <a:pt x="4916661" y="-30390"/>
                  <a:pt x="5126355" y="0"/>
                </a:cubicBezTo>
                <a:cubicBezTo>
                  <a:pt x="5336049" y="30390"/>
                  <a:pt x="5578402" y="-7004"/>
                  <a:pt x="5783580" y="0"/>
                </a:cubicBezTo>
                <a:cubicBezTo>
                  <a:pt x="5988759" y="7004"/>
                  <a:pt x="6270371" y="29583"/>
                  <a:pt x="6440805" y="0"/>
                </a:cubicBezTo>
                <a:cubicBezTo>
                  <a:pt x="6611240" y="-29583"/>
                  <a:pt x="6667725" y="8173"/>
                  <a:pt x="6782562" y="0"/>
                </a:cubicBezTo>
                <a:cubicBezTo>
                  <a:pt x="6897399" y="-8173"/>
                  <a:pt x="7375754" y="-24084"/>
                  <a:pt x="7544943" y="0"/>
                </a:cubicBezTo>
                <a:cubicBezTo>
                  <a:pt x="7714132" y="24084"/>
                  <a:pt x="7790780" y="5607"/>
                  <a:pt x="7886700" y="0"/>
                </a:cubicBezTo>
                <a:cubicBezTo>
                  <a:pt x="7982620" y="-5607"/>
                  <a:pt x="8404356" y="28301"/>
                  <a:pt x="8543925" y="0"/>
                </a:cubicBezTo>
                <a:cubicBezTo>
                  <a:pt x="8683495" y="-28301"/>
                  <a:pt x="9088340" y="-5992"/>
                  <a:pt x="9411462" y="0"/>
                </a:cubicBezTo>
                <a:cubicBezTo>
                  <a:pt x="9734584" y="5992"/>
                  <a:pt x="10083951" y="22703"/>
                  <a:pt x="10515600" y="0"/>
                </a:cubicBezTo>
                <a:cubicBezTo>
                  <a:pt x="10497934" y="171001"/>
                  <a:pt x="10537777" y="498242"/>
                  <a:pt x="10515600" y="731173"/>
                </a:cubicBezTo>
                <a:cubicBezTo>
                  <a:pt x="10493423" y="964104"/>
                  <a:pt x="10516932" y="1174374"/>
                  <a:pt x="10515600" y="1299863"/>
                </a:cubicBezTo>
                <a:cubicBezTo>
                  <a:pt x="10514269" y="1425352"/>
                  <a:pt x="10522086" y="1677469"/>
                  <a:pt x="10515600" y="1868552"/>
                </a:cubicBezTo>
                <a:cubicBezTo>
                  <a:pt x="10509114" y="2059635"/>
                  <a:pt x="10499452" y="2266556"/>
                  <a:pt x="10515600" y="2545564"/>
                </a:cubicBezTo>
                <a:cubicBezTo>
                  <a:pt x="10531748" y="2824572"/>
                  <a:pt x="10506359" y="3046060"/>
                  <a:pt x="10515600" y="3222576"/>
                </a:cubicBezTo>
                <a:cubicBezTo>
                  <a:pt x="10524841" y="3399092"/>
                  <a:pt x="10507180" y="3536552"/>
                  <a:pt x="10515600" y="3845427"/>
                </a:cubicBezTo>
                <a:cubicBezTo>
                  <a:pt x="10524020" y="4154302"/>
                  <a:pt x="10505750" y="4362578"/>
                  <a:pt x="10515600" y="4630760"/>
                </a:cubicBezTo>
                <a:cubicBezTo>
                  <a:pt x="10525450" y="4898942"/>
                  <a:pt x="10492122" y="5233505"/>
                  <a:pt x="10515600" y="5416094"/>
                </a:cubicBezTo>
                <a:cubicBezTo>
                  <a:pt x="10321022" y="5373763"/>
                  <a:pt x="9841056" y="5373781"/>
                  <a:pt x="9648063" y="5416094"/>
                </a:cubicBezTo>
                <a:cubicBezTo>
                  <a:pt x="9455070" y="5458407"/>
                  <a:pt x="9225135" y="5428993"/>
                  <a:pt x="8885682" y="5416094"/>
                </a:cubicBezTo>
                <a:cubicBezTo>
                  <a:pt x="8546229" y="5403195"/>
                  <a:pt x="8660252" y="5403063"/>
                  <a:pt x="8543925" y="5416094"/>
                </a:cubicBezTo>
                <a:cubicBezTo>
                  <a:pt x="8427598" y="5429125"/>
                  <a:pt x="8066747" y="5419630"/>
                  <a:pt x="7676388" y="5416094"/>
                </a:cubicBezTo>
                <a:cubicBezTo>
                  <a:pt x="7286029" y="5412558"/>
                  <a:pt x="7286084" y="5427534"/>
                  <a:pt x="7124319" y="5416094"/>
                </a:cubicBezTo>
                <a:cubicBezTo>
                  <a:pt x="6962554" y="5404654"/>
                  <a:pt x="6638960" y="5390930"/>
                  <a:pt x="6361938" y="5416094"/>
                </a:cubicBezTo>
                <a:cubicBezTo>
                  <a:pt x="6084916" y="5441258"/>
                  <a:pt x="6131919" y="5418087"/>
                  <a:pt x="6020181" y="5416094"/>
                </a:cubicBezTo>
                <a:cubicBezTo>
                  <a:pt x="5908443" y="5414101"/>
                  <a:pt x="5558871" y="5407232"/>
                  <a:pt x="5152644" y="5416094"/>
                </a:cubicBezTo>
                <a:cubicBezTo>
                  <a:pt x="4746417" y="5424956"/>
                  <a:pt x="4798774" y="5402919"/>
                  <a:pt x="4600575" y="5416094"/>
                </a:cubicBezTo>
                <a:cubicBezTo>
                  <a:pt x="4402376" y="5429269"/>
                  <a:pt x="4180360" y="5402655"/>
                  <a:pt x="3943350" y="5416094"/>
                </a:cubicBezTo>
                <a:cubicBezTo>
                  <a:pt x="3706340" y="5429533"/>
                  <a:pt x="3658445" y="5419171"/>
                  <a:pt x="3496437" y="5416094"/>
                </a:cubicBezTo>
                <a:cubicBezTo>
                  <a:pt x="3334429" y="5413017"/>
                  <a:pt x="3010124" y="5399344"/>
                  <a:pt x="2734056" y="5416094"/>
                </a:cubicBezTo>
                <a:cubicBezTo>
                  <a:pt x="2457988" y="5432844"/>
                  <a:pt x="2236739" y="5427521"/>
                  <a:pt x="1866519" y="5416094"/>
                </a:cubicBezTo>
                <a:cubicBezTo>
                  <a:pt x="1496299" y="5404667"/>
                  <a:pt x="1510850" y="5404957"/>
                  <a:pt x="1314450" y="5416094"/>
                </a:cubicBezTo>
                <a:cubicBezTo>
                  <a:pt x="1118050" y="5427231"/>
                  <a:pt x="570195" y="5429560"/>
                  <a:pt x="0" y="5416094"/>
                </a:cubicBezTo>
                <a:cubicBezTo>
                  <a:pt x="-26608" y="5186086"/>
                  <a:pt x="-30817" y="5026509"/>
                  <a:pt x="0" y="4739082"/>
                </a:cubicBezTo>
                <a:cubicBezTo>
                  <a:pt x="30817" y="4451655"/>
                  <a:pt x="30406" y="4379302"/>
                  <a:pt x="0" y="4062071"/>
                </a:cubicBezTo>
                <a:cubicBezTo>
                  <a:pt x="-30406" y="3744840"/>
                  <a:pt x="16937" y="3655631"/>
                  <a:pt x="0" y="3330898"/>
                </a:cubicBezTo>
                <a:cubicBezTo>
                  <a:pt x="-16937" y="3006165"/>
                  <a:pt x="-2848" y="2928355"/>
                  <a:pt x="0" y="2653886"/>
                </a:cubicBezTo>
                <a:cubicBezTo>
                  <a:pt x="2848" y="2379417"/>
                  <a:pt x="-4508" y="2270960"/>
                  <a:pt x="0" y="1922713"/>
                </a:cubicBezTo>
                <a:cubicBezTo>
                  <a:pt x="4508" y="1574466"/>
                  <a:pt x="-7038" y="1405929"/>
                  <a:pt x="0" y="1191541"/>
                </a:cubicBezTo>
                <a:cubicBezTo>
                  <a:pt x="7038" y="977153"/>
                  <a:pt x="-53038" y="292447"/>
                  <a:pt x="0" y="0"/>
                </a:cubicBezTo>
                <a:close/>
              </a:path>
              <a:path w="10515600" h="5416094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24919" y="196329"/>
                  <a:pt x="10549062" y="488432"/>
                  <a:pt x="10515600" y="785334"/>
                </a:cubicBezTo>
                <a:cubicBezTo>
                  <a:pt x="10482138" y="1082236"/>
                  <a:pt x="10536385" y="1323726"/>
                  <a:pt x="10515600" y="1516506"/>
                </a:cubicBezTo>
                <a:cubicBezTo>
                  <a:pt x="10494815" y="1709286"/>
                  <a:pt x="10546328" y="2097632"/>
                  <a:pt x="10515600" y="2247679"/>
                </a:cubicBezTo>
                <a:cubicBezTo>
                  <a:pt x="10484872" y="2397726"/>
                  <a:pt x="10491771" y="2577292"/>
                  <a:pt x="10515600" y="2762208"/>
                </a:cubicBezTo>
                <a:cubicBezTo>
                  <a:pt x="10539429" y="2947124"/>
                  <a:pt x="10511007" y="3105736"/>
                  <a:pt x="10515600" y="3330898"/>
                </a:cubicBezTo>
                <a:cubicBezTo>
                  <a:pt x="10520194" y="3556060"/>
                  <a:pt x="10497393" y="3882611"/>
                  <a:pt x="10515600" y="4062071"/>
                </a:cubicBezTo>
                <a:cubicBezTo>
                  <a:pt x="10533807" y="4241531"/>
                  <a:pt x="10544791" y="4505155"/>
                  <a:pt x="10515600" y="4684921"/>
                </a:cubicBezTo>
                <a:cubicBezTo>
                  <a:pt x="10486410" y="4864687"/>
                  <a:pt x="10497356" y="5246484"/>
                  <a:pt x="10515600" y="5416094"/>
                </a:cubicBezTo>
                <a:cubicBezTo>
                  <a:pt x="10245623" y="5445692"/>
                  <a:pt x="10029676" y="5415505"/>
                  <a:pt x="9753219" y="5416094"/>
                </a:cubicBezTo>
                <a:cubicBezTo>
                  <a:pt x="9476762" y="5416683"/>
                  <a:pt x="9553148" y="5422760"/>
                  <a:pt x="9411462" y="5416094"/>
                </a:cubicBezTo>
                <a:cubicBezTo>
                  <a:pt x="9269776" y="5409428"/>
                  <a:pt x="8927709" y="5385012"/>
                  <a:pt x="8754237" y="5416094"/>
                </a:cubicBezTo>
                <a:cubicBezTo>
                  <a:pt x="8580766" y="5447176"/>
                  <a:pt x="8413264" y="5410024"/>
                  <a:pt x="8307324" y="5416094"/>
                </a:cubicBezTo>
                <a:cubicBezTo>
                  <a:pt x="8201384" y="5422164"/>
                  <a:pt x="7912690" y="5421686"/>
                  <a:pt x="7544943" y="5416094"/>
                </a:cubicBezTo>
                <a:cubicBezTo>
                  <a:pt x="7177196" y="5410502"/>
                  <a:pt x="7304235" y="5418502"/>
                  <a:pt x="7098030" y="5416094"/>
                </a:cubicBezTo>
                <a:cubicBezTo>
                  <a:pt x="6891825" y="5413686"/>
                  <a:pt x="6541479" y="5434609"/>
                  <a:pt x="6335649" y="5416094"/>
                </a:cubicBezTo>
                <a:cubicBezTo>
                  <a:pt x="6129819" y="5397579"/>
                  <a:pt x="6106541" y="5402791"/>
                  <a:pt x="5993892" y="5416094"/>
                </a:cubicBezTo>
                <a:cubicBezTo>
                  <a:pt x="5881243" y="5429397"/>
                  <a:pt x="5545248" y="5437743"/>
                  <a:pt x="5231511" y="5416094"/>
                </a:cubicBezTo>
                <a:cubicBezTo>
                  <a:pt x="4917774" y="5394445"/>
                  <a:pt x="4963237" y="5426599"/>
                  <a:pt x="4784598" y="5416094"/>
                </a:cubicBezTo>
                <a:cubicBezTo>
                  <a:pt x="4605959" y="5405589"/>
                  <a:pt x="4605904" y="5406658"/>
                  <a:pt x="4442841" y="5416094"/>
                </a:cubicBezTo>
                <a:cubicBezTo>
                  <a:pt x="4279778" y="5425530"/>
                  <a:pt x="4177180" y="5426138"/>
                  <a:pt x="3995928" y="5416094"/>
                </a:cubicBezTo>
                <a:cubicBezTo>
                  <a:pt x="3814676" y="5406050"/>
                  <a:pt x="3516440" y="5429234"/>
                  <a:pt x="3233547" y="5416094"/>
                </a:cubicBezTo>
                <a:cubicBezTo>
                  <a:pt x="2950654" y="5402954"/>
                  <a:pt x="2884354" y="5436103"/>
                  <a:pt x="2786634" y="5416094"/>
                </a:cubicBezTo>
                <a:cubicBezTo>
                  <a:pt x="2688914" y="5396085"/>
                  <a:pt x="2522958" y="5423232"/>
                  <a:pt x="2444877" y="5416094"/>
                </a:cubicBezTo>
                <a:cubicBezTo>
                  <a:pt x="2366796" y="5408956"/>
                  <a:pt x="2104768" y="5395479"/>
                  <a:pt x="1997964" y="5416094"/>
                </a:cubicBezTo>
                <a:cubicBezTo>
                  <a:pt x="1891160" y="5436709"/>
                  <a:pt x="1573016" y="5412376"/>
                  <a:pt x="1445895" y="5416094"/>
                </a:cubicBezTo>
                <a:cubicBezTo>
                  <a:pt x="1318774" y="5419812"/>
                  <a:pt x="986443" y="5400529"/>
                  <a:pt x="788670" y="5416094"/>
                </a:cubicBezTo>
                <a:cubicBezTo>
                  <a:pt x="590897" y="5431659"/>
                  <a:pt x="363709" y="5381266"/>
                  <a:pt x="0" y="5416094"/>
                </a:cubicBezTo>
                <a:cubicBezTo>
                  <a:pt x="-22973" y="5218643"/>
                  <a:pt x="-26699" y="5010779"/>
                  <a:pt x="0" y="4630760"/>
                </a:cubicBezTo>
                <a:cubicBezTo>
                  <a:pt x="26699" y="4250741"/>
                  <a:pt x="-15389" y="4196664"/>
                  <a:pt x="0" y="3953749"/>
                </a:cubicBezTo>
                <a:cubicBezTo>
                  <a:pt x="15389" y="3710834"/>
                  <a:pt x="468" y="3611311"/>
                  <a:pt x="0" y="3276737"/>
                </a:cubicBezTo>
                <a:cubicBezTo>
                  <a:pt x="-468" y="2942163"/>
                  <a:pt x="15360" y="2781998"/>
                  <a:pt x="0" y="2599725"/>
                </a:cubicBezTo>
                <a:cubicBezTo>
                  <a:pt x="-15360" y="2417452"/>
                  <a:pt x="14816" y="2100232"/>
                  <a:pt x="0" y="1922713"/>
                </a:cubicBezTo>
                <a:cubicBezTo>
                  <a:pt x="-14816" y="1745194"/>
                  <a:pt x="-24648" y="1604167"/>
                  <a:pt x="0" y="1299863"/>
                </a:cubicBezTo>
                <a:cubicBezTo>
                  <a:pt x="24648" y="995559"/>
                  <a:pt x="2182" y="279525"/>
                  <a:pt x="0" y="0"/>
                </a:cubicBezTo>
                <a:close/>
              </a:path>
            </a:pathLst>
          </a:custGeom>
          <a:gradFill>
            <a:gsLst>
              <a:gs pos="50000">
                <a:schemeClr val="tx1">
                  <a:alpha val="30000"/>
                </a:schemeClr>
              </a:gs>
              <a:gs pos="80000">
                <a:schemeClr val="tx1">
                  <a:alpha val="15000"/>
                </a:schemeClr>
              </a:gs>
              <a:gs pos="0">
                <a:schemeClr val="tx1">
                  <a:alpha val="0"/>
                </a:schemeClr>
              </a:gs>
              <a:gs pos="20000">
                <a:schemeClr val="tx1">
                  <a:alpha val="15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</a:gradFill>
          <a:ln w="57150" cap="rnd">
            <a:solidFill>
              <a:schemeClr val="bg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7048" y="1124712"/>
            <a:ext cx="9144000" cy="3063240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Requirement 5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7048" y="4599432"/>
            <a:ext cx="9144000" cy="1227520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13" name="Rectangle 6">
            <a:extLst>
              <a:ext uri="{FF2B5EF4-FFF2-40B4-BE49-F238E27FC236}">
                <a16:creationId xmlns:a16="http://schemas.microsoft.com/office/drawing/2014/main" id="{4E87FCFB-2CCE-460D-B3DD-557C8BD1B9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74206" y="441942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rnd">
            <a:solidFill>
              <a:schemeClr val="bg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7405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" name="Rectangle 8">
            <a:extLst>
              <a:ext uri="{FF2B5EF4-FFF2-40B4-BE49-F238E27FC236}">
                <a16:creationId xmlns:a16="http://schemas.microsoft.com/office/drawing/2014/main" id="{8A95209C-5275-4E15-8EA7-7F42980ABF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3">
            <a:extLst>
              <a:ext uri="{FF2B5EF4-FFF2-40B4-BE49-F238E27FC236}">
                <a16:creationId xmlns:a16="http://schemas.microsoft.com/office/drawing/2014/main" id="{B6E53B2F-B5D3-4019-8BB7-43752E595F2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>
            <a:alphaModFix/>
          </a:blip>
          <a:srcRect l="25"/>
          <a:stretch/>
        </p:blipFill>
        <p:spPr>
          <a:xfrm>
            <a:off x="20" y="10"/>
            <a:ext cx="12188931" cy="685799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F2ED431-E304-4FF0-9F4E-032783C9D6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838200" y="720953"/>
            <a:ext cx="10515600" cy="5416094"/>
          </a:xfrm>
          <a:custGeom>
            <a:avLst/>
            <a:gdLst>
              <a:gd name="connsiteX0" fmla="*/ 0 w 10515600"/>
              <a:gd name="connsiteY0" fmla="*/ 0 h 5416094"/>
              <a:gd name="connsiteX1" fmla="*/ 657225 w 10515600"/>
              <a:gd name="connsiteY1" fmla="*/ 0 h 5416094"/>
              <a:gd name="connsiteX2" fmla="*/ 1419606 w 10515600"/>
              <a:gd name="connsiteY2" fmla="*/ 0 h 5416094"/>
              <a:gd name="connsiteX3" fmla="*/ 2181987 w 10515600"/>
              <a:gd name="connsiteY3" fmla="*/ 0 h 5416094"/>
              <a:gd name="connsiteX4" fmla="*/ 3049524 w 10515600"/>
              <a:gd name="connsiteY4" fmla="*/ 0 h 5416094"/>
              <a:gd name="connsiteX5" fmla="*/ 3706749 w 10515600"/>
              <a:gd name="connsiteY5" fmla="*/ 0 h 5416094"/>
              <a:gd name="connsiteX6" fmla="*/ 4469130 w 10515600"/>
              <a:gd name="connsiteY6" fmla="*/ 0 h 5416094"/>
              <a:gd name="connsiteX7" fmla="*/ 5126355 w 10515600"/>
              <a:gd name="connsiteY7" fmla="*/ 0 h 5416094"/>
              <a:gd name="connsiteX8" fmla="*/ 5783580 w 10515600"/>
              <a:gd name="connsiteY8" fmla="*/ 0 h 5416094"/>
              <a:gd name="connsiteX9" fmla="*/ 6440805 w 10515600"/>
              <a:gd name="connsiteY9" fmla="*/ 0 h 5416094"/>
              <a:gd name="connsiteX10" fmla="*/ 6782562 w 10515600"/>
              <a:gd name="connsiteY10" fmla="*/ 0 h 5416094"/>
              <a:gd name="connsiteX11" fmla="*/ 7544943 w 10515600"/>
              <a:gd name="connsiteY11" fmla="*/ 0 h 5416094"/>
              <a:gd name="connsiteX12" fmla="*/ 7886700 w 10515600"/>
              <a:gd name="connsiteY12" fmla="*/ 0 h 5416094"/>
              <a:gd name="connsiteX13" fmla="*/ 8543925 w 10515600"/>
              <a:gd name="connsiteY13" fmla="*/ 0 h 5416094"/>
              <a:gd name="connsiteX14" fmla="*/ 9411462 w 10515600"/>
              <a:gd name="connsiteY14" fmla="*/ 0 h 5416094"/>
              <a:gd name="connsiteX15" fmla="*/ 10515600 w 10515600"/>
              <a:gd name="connsiteY15" fmla="*/ 0 h 5416094"/>
              <a:gd name="connsiteX16" fmla="*/ 10515600 w 10515600"/>
              <a:gd name="connsiteY16" fmla="*/ 731173 h 5416094"/>
              <a:gd name="connsiteX17" fmla="*/ 10515600 w 10515600"/>
              <a:gd name="connsiteY17" fmla="*/ 1299863 h 5416094"/>
              <a:gd name="connsiteX18" fmla="*/ 10515600 w 10515600"/>
              <a:gd name="connsiteY18" fmla="*/ 1868552 h 5416094"/>
              <a:gd name="connsiteX19" fmla="*/ 10515600 w 10515600"/>
              <a:gd name="connsiteY19" fmla="*/ 2545564 h 5416094"/>
              <a:gd name="connsiteX20" fmla="*/ 10515600 w 10515600"/>
              <a:gd name="connsiteY20" fmla="*/ 3222576 h 5416094"/>
              <a:gd name="connsiteX21" fmla="*/ 10515600 w 10515600"/>
              <a:gd name="connsiteY21" fmla="*/ 3845427 h 5416094"/>
              <a:gd name="connsiteX22" fmla="*/ 10515600 w 10515600"/>
              <a:gd name="connsiteY22" fmla="*/ 4630760 h 5416094"/>
              <a:gd name="connsiteX23" fmla="*/ 10515600 w 10515600"/>
              <a:gd name="connsiteY23" fmla="*/ 5416094 h 5416094"/>
              <a:gd name="connsiteX24" fmla="*/ 9648063 w 10515600"/>
              <a:gd name="connsiteY24" fmla="*/ 5416094 h 5416094"/>
              <a:gd name="connsiteX25" fmla="*/ 8885682 w 10515600"/>
              <a:gd name="connsiteY25" fmla="*/ 5416094 h 5416094"/>
              <a:gd name="connsiteX26" fmla="*/ 8543925 w 10515600"/>
              <a:gd name="connsiteY26" fmla="*/ 5416094 h 5416094"/>
              <a:gd name="connsiteX27" fmla="*/ 7676388 w 10515600"/>
              <a:gd name="connsiteY27" fmla="*/ 5416094 h 5416094"/>
              <a:gd name="connsiteX28" fmla="*/ 7124319 w 10515600"/>
              <a:gd name="connsiteY28" fmla="*/ 5416094 h 5416094"/>
              <a:gd name="connsiteX29" fmla="*/ 6361938 w 10515600"/>
              <a:gd name="connsiteY29" fmla="*/ 5416094 h 5416094"/>
              <a:gd name="connsiteX30" fmla="*/ 6020181 w 10515600"/>
              <a:gd name="connsiteY30" fmla="*/ 5416094 h 5416094"/>
              <a:gd name="connsiteX31" fmla="*/ 5152644 w 10515600"/>
              <a:gd name="connsiteY31" fmla="*/ 5416094 h 5416094"/>
              <a:gd name="connsiteX32" fmla="*/ 4600575 w 10515600"/>
              <a:gd name="connsiteY32" fmla="*/ 5416094 h 5416094"/>
              <a:gd name="connsiteX33" fmla="*/ 3943350 w 10515600"/>
              <a:gd name="connsiteY33" fmla="*/ 5416094 h 5416094"/>
              <a:gd name="connsiteX34" fmla="*/ 3496437 w 10515600"/>
              <a:gd name="connsiteY34" fmla="*/ 5416094 h 5416094"/>
              <a:gd name="connsiteX35" fmla="*/ 2734056 w 10515600"/>
              <a:gd name="connsiteY35" fmla="*/ 5416094 h 5416094"/>
              <a:gd name="connsiteX36" fmla="*/ 1866519 w 10515600"/>
              <a:gd name="connsiteY36" fmla="*/ 5416094 h 5416094"/>
              <a:gd name="connsiteX37" fmla="*/ 1314450 w 10515600"/>
              <a:gd name="connsiteY37" fmla="*/ 5416094 h 5416094"/>
              <a:gd name="connsiteX38" fmla="*/ 0 w 10515600"/>
              <a:gd name="connsiteY38" fmla="*/ 5416094 h 5416094"/>
              <a:gd name="connsiteX39" fmla="*/ 0 w 10515600"/>
              <a:gd name="connsiteY39" fmla="*/ 4739082 h 5416094"/>
              <a:gd name="connsiteX40" fmla="*/ 0 w 10515600"/>
              <a:gd name="connsiteY40" fmla="*/ 4062071 h 5416094"/>
              <a:gd name="connsiteX41" fmla="*/ 0 w 10515600"/>
              <a:gd name="connsiteY41" fmla="*/ 3330898 h 5416094"/>
              <a:gd name="connsiteX42" fmla="*/ 0 w 10515600"/>
              <a:gd name="connsiteY42" fmla="*/ 2653886 h 5416094"/>
              <a:gd name="connsiteX43" fmla="*/ 0 w 10515600"/>
              <a:gd name="connsiteY43" fmla="*/ 1922713 h 5416094"/>
              <a:gd name="connsiteX44" fmla="*/ 0 w 10515600"/>
              <a:gd name="connsiteY44" fmla="*/ 1191541 h 5416094"/>
              <a:gd name="connsiteX45" fmla="*/ 0 w 10515600"/>
              <a:gd name="connsiteY45" fmla="*/ 0 h 5416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0515600" h="5416094" fill="none" extrusionOk="0">
                <a:moveTo>
                  <a:pt x="0" y="0"/>
                </a:moveTo>
                <a:cubicBezTo>
                  <a:pt x="177150" y="-2233"/>
                  <a:pt x="437740" y="9549"/>
                  <a:pt x="657225" y="0"/>
                </a:cubicBezTo>
                <a:cubicBezTo>
                  <a:pt x="876711" y="-9549"/>
                  <a:pt x="1120002" y="4103"/>
                  <a:pt x="1419606" y="0"/>
                </a:cubicBezTo>
                <a:cubicBezTo>
                  <a:pt x="1719210" y="-4103"/>
                  <a:pt x="1938104" y="16641"/>
                  <a:pt x="2181987" y="0"/>
                </a:cubicBezTo>
                <a:cubicBezTo>
                  <a:pt x="2425870" y="-16641"/>
                  <a:pt x="2669395" y="-9276"/>
                  <a:pt x="3049524" y="0"/>
                </a:cubicBezTo>
                <a:cubicBezTo>
                  <a:pt x="3429653" y="9276"/>
                  <a:pt x="3553691" y="29352"/>
                  <a:pt x="3706749" y="0"/>
                </a:cubicBezTo>
                <a:cubicBezTo>
                  <a:pt x="3859808" y="-29352"/>
                  <a:pt x="4111295" y="-6375"/>
                  <a:pt x="4469130" y="0"/>
                </a:cubicBezTo>
                <a:cubicBezTo>
                  <a:pt x="4826965" y="6375"/>
                  <a:pt x="4916661" y="-30390"/>
                  <a:pt x="5126355" y="0"/>
                </a:cubicBezTo>
                <a:cubicBezTo>
                  <a:pt x="5336049" y="30390"/>
                  <a:pt x="5578402" y="-7004"/>
                  <a:pt x="5783580" y="0"/>
                </a:cubicBezTo>
                <a:cubicBezTo>
                  <a:pt x="5988759" y="7004"/>
                  <a:pt x="6270371" y="29583"/>
                  <a:pt x="6440805" y="0"/>
                </a:cubicBezTo>
                <a:cubicBezTo>
                  <a:pt x="6611240" y="-29583"/>
                  <a:pt x="6667725" y="8173"/>
                  <a:pt x="6782562" y="0"/>
                </a:cubicBezTo>
                <a:cubicBezTo>
                  <a:pt x="6897399" y="-8173"/>
                  <a:pt x="7375754" y="-24084"/>
                  <a:pt x="7544943" y="0"/>
                </a:cubicBezTo>
                <a:cubicBezTo>
                  <a:pt x="7714132" y="24084"/>
                  <a:pt x="7790780" y="5607"/>
                  <a:pt x="7886700" y="0"/>
                </a:cubicBezTo>
                <a:cubicBezTo>
                  <a:pt x="7982620" y="-5607"/>
                  <a:pt x="8404356" y="28301"/>
                  <a:pt x="8543925" y="0"/>
                </a:cubicBezTo>
                <a:cubicBezTo>
                  <a:pt x="8683495" y="-28301"/>
                  <a:pt x="9088340" y="-5992"/>
                  <a:pt x="9411462" y="0"/>
                </a:cubicBezTo>
                <a:cubicBezTo>
                  <a:pt x="9734584" y="5992"/>
                  <a:pt x="10083951" y="22703"/>
                  <a:pt x="10515600" y="0"/>
                </a:cubicBezTo>
                <a:cubicBezTo>
                  <a:pt x="10497934" y="171001"/>
                  <a:pt x="10537777" y="498242"/>
                  <a:pt x="10515600" y="731173"/>
                </a:cubicBezTo>
                <a:cubicBezTo>
                  <a:pt x="10493423" y="964104"/>
                  <a:pt x="10516932" y="1174374"/>
                  <a:pt x="10515600" y="1299863"/>
                </a:cubicBezTo>
                <a:cubicBezTo>
                  <a:pt x="10514269" y="1425352"/>
                  <a:pt x="10522086" y="1677469"/>
                  <a:pt x="10515600" y="1868552"/>
                </a:cubicBezTo>
                <a:cubicBezTo>
                  <a:pt x="10509114" y="2059635"/>
                  <a:pt x="10499452" y="2266556"/>
                  <a:pt x="10515600" y="2545564"/>
                </a:cubicBezTo>
                <a:cubicBezTo>
                  <a:pt x="10531748" y="2824572"/>
                  <a:pt x="10506359" y="3046060"/>
                  <a:pt x="10515600" y="3222576"/>
                </a:cubicBezTo>
                <a:cubicBezTo>
                  <a:pt x="10524841" y="3399092"/>
                  <a:pt x="10507180" y="3536552"/>
                  <a:pt x="10515600" y="3845427"/>
                </a:cubicBezTo>
                <a:cubicBezTo>
                  <a:pt x="10524020" y="4154302"/>
                  <a:pt x="10505750" y="4362578"/>
                  <a:pt x="10515600" y="4630760"/>
                </a:cubicBezTo>
                <a:cubicBezTo>
                  <a:pt x="10525450" y="4898942"/>
                  <a:pt x="10492122" y="5233505"/>
                  <a:pt x="10515600" y="5416094"/>
                </a:cubicBezTo>
                <a:cubicBezTo>
                  <a:pt x="10321022" y="5373763"/>
                  <a:pt x="9841056" y="5373781"/>
                  <a:pt x="9648063" y="5416094"/>
                </a:cubicBezTo>
                <a:cubicBezTo>
                  <a:pt x="9455070" y="5458407"/>
                  <a:pt x="9225135" y="5428993"/>
                  <a:pt x="8885682" y="5416094"/>
                </a:cubicBezTo>
                <a:cubicBezTo>
                  <a:pt x="8546229" y="5403195"/>
                  <a:pt x="8660252" y="5403063"/>
                  <a:pt x="8543925" y="5416094"/>
                </a:cubicBezTo>
                <a:cubicBezTo>
                  <a:pt x="8427598" y="5429125"/>
                  <a:pt x="8066747" y="5419630"/>
                  <a:pt x="7676388" y="5416094"/>
                </a:cubicBezTo>
                <a:cubicBezTo>
                  <a:pt x="7286029" y="5412558"/>
                  <a:pt x="7286084" y="5427534"/>
                  <a:pt x="7124319" y="5416094"/>
                </a:cubicBezTo>
                <a:cubicBezTo>
                  <a:pt x="6962554" y="5404654"/>
                  <a:pt x="6638960" y="5390930"/>
                  <a:pt x="6361938" y="5416094"/>
                </a:cubicBezTo>
                <a:cubicBezTo>
                  <a:pt x="6084916" y="5441258"/>
                  <a:pt x="6131919" y="5418087"/>
                  <a:pt x="6020181" y="5416094"/>
                </a:cubicBezTo>
                <a:cubicBezTo>
                  <a:pt x="5908443" y="5414101"/>
                  <a:pt x="5558871" y="5407232"/>
                  <a:pt x="5152644" y="5416094"/>
                </a:cubicBezTo>
                <a:cubicBezTo>
                  <a:pt x="4746417" y="5424956"/>
                  <a:pt x="4798774" y="5402919"/>
                  <a:pt x="4600575" y="5416094"/>
                </a:cubicBezTo>
                <a:cubicBezTo>
                  <a:pt x="4402376" y="5429269"/>
                  <a:pt x="4180360" y="5402655"/>
                  <a:pt x="3943350" y="5416094"/>
                </a:cubicBezTo>
                <a:cubicBezTo>
                  <a:pt x="3706340" y="5429533"/>
                  <a:pt x="3658445" y="5419171"/>
                  <a:pt x="3496437" y="5416094"/>
                </a:cubicBezTo>
                <a:cubicBezTo>
                  <a:pt x="3334429" y="5413017"/>
                  <a:pt x="3010124" y="5399344"/>
                  <a:pt x="2734056" y="5416094"/>
                </a:cubicBezTo>
                <a:cubicBezTo>
                  <a:pt x="2457988" y="5432844"/>
                  <a:pt x="2236739" y="5427521"/>
                  <a:pt x="1866519" y="5416094"/>
                </a:cubicBezTo>
                <a:cubicBezTo>
                  <a:pt x="1496299" y="5404667"/>
                  <a:pt x="1510850" y="5404957"/>
                  <a:pt x="1314450" y="5416094"/>
                </a:cubicBezTo>
                <a:cubicBezTo>
                  <a:pt x="1118050" y="5427231"/>
                  <a:pt x="570195" y="5429560"/>
                  <a:pt x="0" y="5416094"/>
                </a:cubicBezTo>
                <a:cubicBezTo>
                  <a:pt x="-26608" y="5186086"/>
                  <a:pt x="-30817" y="5026509"/>
                  <a:pt x="0" y="4739082"/>
                </a:cubicBezTo>
                <a:cubicBezTo>
                  <a:pt x="30817" y="4451655"/>
                  <a:pt x="30406" y="4379302"/>
                  <a:pt x="0" y="4062071"/>
                </a:cubicBezTo>
                <a:cubicBezTo>
                  <a:pt x="-30406" y="3744840"/>
                  <a:pt x="16937" y="3655631"/>
                  <a:pt x="0" y="3330898"/>
                </a:cubicBezTo>
                <a:cubicBezTo>
                  <a:pt x="-16937" y="3006165"/>
                  <a:pt x="-2848" y="2928355"/>
                  <a:pt x="0" y="2653886"/>
                </a:cubicBezTo>
                <a:cubicBezTo>
                  <a:pt x="2848" y="2379417"/>
                  <a:pt x="-4508" y="2270960"/>
                  <a:pt x="0" y="1922713"/>
                </a:cubicBezTo>
                <a:cubicBezTo>
                  <a:pt x="4508" y="1574466"/>
                  <a:pt x="-7038" y="1405929"/>
                  <a:pt x="0" y="1191541"/>
                </a:cubicBezTo>
                <a:cubicBezTo>
                  <a:pt x="7038" y="977153"/>
                  <a:pt x="-53038" y="292447"/>
                  <a:pt x="0" y="0"/>
                </a:cubicBezTo>
                <a:close/>
              </a:path>
              <a:path w="10515600" h="5416094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24919" y="196329"/>
                  <a:pt x="10549062" y="488432"/>
                  <a:pt x="10515600" y="785334"/>
                </a:cubicBezTo>
                <a:cubicBezTo>
                  <a:pt x="10482138" y="1082236"/>
                  <a:pt x="10536385" y="1323726"/>
                  <a:pt x="10515600" y="1516506"/>
                </a:cubicBezTo>
                <a:cubicBezTo>
                  <a:pt x="10494815" y="1709286"/>
                  <a:pt x="10546328" y="2097632"/>
                  <a:pt x="10515600" y="2247679"/>
                </a:cubicBezTo>
                <a:cubicBezTo>
                  <a:pt x="10484872" y="2397726"/>
                  <a:pt x="10491771" y="2577292"/>
                  <a:pt x="10515600" y="2762208"/>
                </a:cubicBezTo>
                <a:cubicBezTo>
                  <a:pt x="10539429" y="2947124"/>
                  <a:pt x="10511007" y="3105736"/>
                  <a:pt x="10515600" y="3330898"/>
                </a:cubicBezTo>
                <a:cubicBezTo>
                  <a:pt x="10520194" y="3556060"/>
                  <a:pt x="10497393" y="3882611"/>
                  <a:pt x="10515600" y="4062071"/>
                </a:cubicBezTo>
                <a:cubicBezTo>
                  <a:pt x="10533807" y="4241531"/>
                  <a:pt x="10544791" y="4505155"/>
                  <a:pt x="10515600" y="4684921"/>
                </a:cubicBezTo>
                <a:cubicBezTo>
                  <a:pt x="10486410" y="4864687"/>
                  <a:pt x="10497356" y="5246484"/>
                  <a:pt x="10515600" y="5416094"/>
                </a:cubicBezTo>
                <a:cubicBezTo>
                  <a:pt x="10245623" y="5445692"/>
                  <a:pt x="10029676" y="5415505"/>
                  <a:pt x="9753219" y="5416094"/>
                </a:cubicBezTo>
                <a:cubicBezTo>
                  <a:pt x="9476762" y="5416683"/>
                  <a:pt x="9553148" y="5422760"/>
                  <a:pt x="9411462" y="5416094"/>
                </a:cubicBezTo>
                <a:cubicBezTo>
                  <a:pt x="9269776" y="5409428"/>
                  <a:pt x="8927709" y="5385012"/>
                  <a:pt x="8754237" y="5416094"/>
                </a:cubicBezTo>
                <a:cubicBezTo>
                  <a:pt x="8580766" y="5447176"/>
                  <a:pt x="8413264" y="5410024"/>
                  <a:pt x="8307324" y="5416094"/>
                </a:cubicBezTo>
                <a:cubicBezTo>
                  <a:pt x="8201384" y="5422164"/>
                  <a:pt x="7912690" y="5421686"/>
                  <a:pt x="7544943" y="5416094"/>
                </a:cubicBezTo>
                <a:cubicBezTo>
                  <a:pt x="7177196" y="5410502"/>
                  <a:pt x="7304235" y="5418502"/>
                  <a:pt x="7098030" y="5416094"/>
                </a:cubicBezTo>
                <a:cubicBezTo>
                  <a:pt x="6891825" y="5413686"/>
                  <a:pt x="6541479" y="5434609"/>
                  <a:pt x="6335649" y="5416094"/>
                </a:cubicBezTo>
                <a:cubicBezTo>
                  <a:pt x="6129819" y="5397579"/>
                  <a:pt x="6106541" y="5402791"/>
                  <a:pt x="5993892" y="5416094"/>
                </a:cubicBezTo>
                <a:cubicBezTo>
                  <a:pt x="5881243" y="5429397"/>
                  <a:pt x="5545248" y="5437743"/>
                  <a:pt x="5231511" y="5416094"/>
                </a:cubicBezTo>
                <a:cubicBezTo>
                  <a:pt x="4917774" y="5394445"/>
                  <a:pt x="4963237" y="5426599"/>
                  <a:pt x="4784598" y="5416094"/>
                </a:cubicBezTo>
                <a:cubicBezTo>
                  <a:pt x="4605959" y="5405589"/>
                  <a:pt x="4605904" y="5406658"/>
                  <a:pt x="4442841" y="5416094"/>
                </a:cubicBezTo>
                <a:cubicBezTo>
                  <a:pt x="4279778" y="5425530"/>
                  <a:pt x="4177180" y="5426138"/>
                  <a:pt x="3995928" y="5416094"/>
                </a:cubicBezTo>
                <a:cubicBezTo>
                  <a:pt x="3814676" y="5406050"/>
                  <a:pt x="3516440" y="5429234"/>
                  <a:pt x="3233547" y="5416094"/>
                </a:cubicBezTo>
                <a:cubicBezTo>
                  <a:pt x="2950654" y="5402954"/>
                  <a:pt x="2884354" y="5436103"/>
                  <a:pt x="2786634" y="5416094"/>
                </a:cubicBezTo>
                <a:cubicBezTo>
                  <a:pt x="2688914" y="5396085"/>
                  <a:pt x="2522958" y="5423232"/>
                  <a:pt x="2444877" y="5416094"/>
                </a:cubicBezTo>
                <a:cubicBezTo>
                  <a:pt x="2366796" y="5408956"/>
                  <a:pt x="2104768" y="5395479"/>
                  <a:pt x="1997964" y="5416094"/>
                </a:cubicBezTo>
                <a:cubicBezTo>
                  <a:pt x="1891160" y="5436709"/>
                  <a:pt x="1573016" y="5412376"/>
                  <a:pt x="1445895" y="5416094"/>
                </a:cubicBezTo>
                <a:cubicBezTo>
                  <a:pt x="1318774" y="5419812"/>
                  <a:pt x="986443" y="5400529"/>
                  <a:pt x="788670" y="5416094"/>
                </a:cubicBezTo>
                <a:cubicBezTo>
                  <a:pt x="590897" y="5431659"/>
                  <a:pt x="363709" y="5381266"/>
                  <a:pt x="0" y="5416094"/>
                </a:cubicBezTo>
                <a:cubicBezTo>
                  <a:pt x="-22973" y="5218643"/>
                  <a:pt x="-26699" y="5010779"/>
                  <a:pt x="0" y="4630760"/>
                </a:cubicBezTo>
                <a:cubicBezTo>
                  <a:pt x="26699" y="4250741"/>
                  <a:pt x="-15389" y="4196664"/>
                  <a:pt x="0" y="3953749"/>
                </a:cubicBezTo>
                <a:cubicBezTo>
                  <a:pt x="15389" y="3710834"/>
                  <a:pt x="468" y="3611311"/>
                  <a:pt x="0" y="3276737"/>
                </a:cubicBezTo>
                <a:cubicBezTo>
                  <a:pt x="-468" y="2942163"/>
                  <a:pt x="15360" y="2781998"/>
                  <a:pt x="0" y="2599725"/>
                </a:cubicBezTo>
                <a:cubicBezTo>
                  <a:pt x="-15360" y="2417452"/>
                  <a:pt x="14816" y="2100232"/>
                  <a:pt x="0" y="1922713"/>
                </a:cubicBezTo>
                <a:cubicBezTo>
                  <a:pt x="-14816" y="1745194"/>
                  <a:pt x="-24648" y="1604167"/>
                  <a:pt x="0" y="1299863"/>
                </a:cubicBezTo>
                <a:cubicBezTo>
                  <a:pt x="24648" y="995559"/>
                  <a:pt x="2182" y="279525"/>
                  <a:pt x="0" y="0"/>
                </a:cubicBezTo>
                <a:close/>
              </a:path>
            </a:pathLst>
          </a:custGeom>
          <a:gradFill>
            <a:gsLst>
              <a:gs pos="50000">
                <a:schemeClr val="tx1">
                  <a:alpha val="30000"/>
                </a:schemeClr>
              </a:gs>
              <a:gs pos="80000">
                <a:schemeClr val="tx1">
                  <a:alpha val="15000"/>
                </a:schemeClr>
              </a:gs>
              <a:gs pos="0">
                <a:schemeClr val="tx1">
                  <a:alpha val="0"/>
                </a:schemeClr>
              </a:gs>
              <a:gs pos="20000">
                <a:schemeClr val="tx1">
                  <a:alpha val="15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</a:gradFill>
          <a:ln w="57150" cap="rnd">
            <a:solidFill>
              <a:schemeClr val="bg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7048" y="1124712"/>
            <a:ext cx="9144000" cy="3063240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Requirement 1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7048" y="4599432"/>
            <a:ext cx="9144000" cy="1227520"/>
          </a:xfrm>
        </p:spPr>
        <p:txBody>
          <a:bodyPr vert="horz" lIns="91440" tIns="45720" rIns="91440" bIns="45720" rtlCol="0" anchor="t">
            <a:normAutofit fontScale="62500" lnSpcReduction="20000"/>
          </a:bodyPr>
          <a:lstStyle/>
          <a:p>
            <a:pPr algn="ctr"/>
            <a:r>
              <a:rPr lang="en-US" sz="3200">
                <a:solidFill>
                  <a:schemeClr val="bg1"/>
                </a:solidFill>
              </a:rPr>
              <a:t>a. What do you think prayer is?</a:t>
            </a:r>
            <a:endParaRPr lang="en-US" sz="3200" dirty="0">
              <a:solidFill>
                <a:schemeClr val="bg1"/>
              </a:solidFill>
            </a:endParaRPr>
          </a:p>
          <a:p>
            <a:pPr algn="ctr"/>
            <a:r>
              <a:rPr lang="en-US" sz="3200">
                <a:solidFill>
                  <a:schemeClr val="bg1"/>
                </a:solidFill>
              </a:rPr>
              <a:t>b. Why do you believ prayer is important?</a:t>
            </a:r>
            <a:endParaRPr lang="en-US" sz="3200" dirty="0">
              <a:solidFill>
                <a:schemeClr val="bg1"/>
              </a:solidFill>
            </a:endParaRPr>
          </a:p>
          <a:p>
            <a:pPr algn="ctr"/>
            <a:r>
              <a:rPr lang="en-US" sz="3200">
                <a:solidFill>
                  <a:schemeClr val="bg1"/>
                </a:solidFill>
              </a:rPr>
              <a:t>C. Do you think a person can be a Christian and not pray?</a:t>
            </a:r>
            <a:endParaRPr lang="en-US" sz="3200" dirty="0">
              <a:solidFill>
                <a:schemeClr val="bg1"/>
              </a:solidFill>
            </a:endParaRPr>
          </a:p>
          <a:p>
            <a:pPr algn="ctr"/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13" name="Rectangle 6">
            <a:extLst>
              <a:ext uri="{FF2B5EF4-FFF2-40B4-BE49-F238E27FC236}">
                <a16:creationId xmlns:a16="http://schemas.microsoft.com/office/drawing/2014/main" id="{4E87FCFB-2CCE-460D-B3DD-557C8BD1B9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74206" y="441942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rnd">
            <a:solidFill>
              <a:schemeClr val="bg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454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" name="Rectangle 8">
            <a:extLst>
              <a:ext uri="{FF2B5EF4-FFF2-40B4-BE49-F238E27FC236}">
                <a16:creationId xmlns:a16="http://schemas.microsoft.com/office/drawing/2014/main" id="{35DB3719-6FDC-4E5D-891D-FF40B7300F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98A8C5C-0C9D-4E8E-8C4C-52F3ADB7B7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4400">
                <a:solidFill>
                  <a:srgbClr val="AD29E7"/>
                </a:solidFill>
              </a:rPr>
              <a:t>Read/ listen to and discuss the chapter on Prayer in the book Step to Christ</a:t>
            </a:r>
          </a:p>
        </p:txBody>
      </p:sp>
      <p:graphicFrame>
        <p:nvGraphicFramePr>
          <p:cNvPr id="7" name="Content Placeholder 2">
            <a:extLst>
              <a:ext uri="{FF2B5EF4-FFF2-40B4-BE49-F238E27FC236}">
                <a16:creationId xmlns:a16="http://schemas.microsoft.com/office/drawing/2014/main" id="{914BF920-DE3C-4AA5-9480-D2E1F59BBF4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40539394"/>
              </p:ext>
            </p:extLst>
          </p:nvPr>
        </p:nvGraphicFramePr>
        <p:xfrm>
          <a:off x="838200" y="1928813"/>
          <a:ext cx="10515600" cy="42529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79655384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" name="Rectangle 8">
            <a:extLst>
              <a:ext uri="{FF2B5EF4-FFF2-40B4-BE49-F238E27FC236}">
                <a16:creationId xmlns:a16="http://schemas.microsoft.com/office/drawing/2014/main" id="{8A95209C-5275-4E15-8EA7-7F42980ABF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3">
            <a:extLst>
              <a:ext uri="{FF2B5EF4-FFF2-40B4-BE49-F238E27FC236}">
                <a16:creationId xmlns:a16="http://schemas.microsoft.com/office/drawing/2014/main" id="{B6E53B2F-B5D3-4019-8BB7-43752E595F2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>
            <a:alphaModFix/>
          </a:blip>
          <a:srcRect l="25"/>
          <a:stretch/>
        </p:blipFill>
        <p:spPr>
          <a:xfrm>
            <a:off x="20" y="10"/>
            <a:ext cx="12188931" cy="685799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F2ED431-E304-4FF0-9F4E-032783C9D6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838200" y="720953"/>
            <a:ext cx="10515600" cy="5416094"/>
          </a:xfrm>
          <a:custGeom>
            <a:avLst/>
            <a:gdLst>
              <a:gd name="connsiteX0" fmla="*/ 0 w 10515600"/>
              <a:gd name="connsiteY0" fmla="*/ 0 h 5416094"/>
              <a:gd name="connsiteX1" fmla="*/ 657225 w 10515600"/>
              <a:gd name="connsiteY1" fmla="*/ 0 h 5416094"/>
              <a:gd name="connsiteX2" fmla="*/ 1419606 w 10515600"/>
              <a:gd name="connsiteY2" fmla="*/ 0 h 5416094"/>
              <a:gd name="connsiteX3" fmla="*/ 2181987 w 10515600"/>
              <a:gd name="connsiteY3" fmla="*/ 0 h 5416094"/>
              <a:gd name="connsiteX4" fmla="*/ 3049524 w 10515600"/>
              <a:gd name="connsiteY4" fmla="*/ 0 h 5416094"/>
              <a:gd name="connsiteX5" fmla="*/ 3706749 w 10515600"/>
              <a:gd name="connsiteY5" fmla="*/ 0 h 5416094"/>
              <a:gd name="connsiteX6" fmla="*/ 4469130 w 10515600"/>
              <a:gd name="connsiteY6" fmla="*/ 0 h 5416094"/>
              <a:gd name="connsiteX7" fmla="*/ 5126355 w 10515600"/>
              <a:gd name="connsiteY7" fmla="*/ 0 h 5416094"/>
              <a:gd name="connsiteX8" fmla="*/ 5783580 w 10515600"/>
              <a:gd name="connsiteY8" fmla="*/ 0 h 5416094"/>
              <a:gd name="connsiteX9" fmla="*/ 6440805 w 10515600"/>
              <a:gd name="connsiteY9" fmla="*/ 0 h 5416094"/>
              <a:gd name="connsiteX10" fmla="*/ 6782562 w 10515600"/>
              <a:gd name="connsiteY10" fmla="*/ 0 h 5416094"/>
              <a:gd name="connsiteX11" fmla="*/ 7544943 w 10515600"/>
              <a:gd name="connsiteY11" fmla="*/ 0 h 5416094"/>
              <a:gd name="connsiteX12" fmla="*/ 7886700 w 10515600"/>
              <a:gd name="connsiteY12" fmla="*/ 0 h 5416094"/>
              <a:gd name="connsiteX13" fmla="*/ 8543925 w 10515600"/>
              <a:gd name="connsiteY13" fmla="*/ 0 h 5416094"/>
              <a:gd name="connsiteX14" fmla="*/ 9411462 w 10515600"/>
              <a:gd name="connsiteY14" fmla="*/ 0 h 5416094"/>
              <a:gd name="connsiteX15" fmla="*/ 10515600 w 10515600"/>
              <a:gd name="connsiteY15" fmla="*/ 0 h 5416094"/>
              <a:gd name="connsiteX16" fmla="*/ 10515600 w 10515600"/>
              <a:gd name="connsiteY16" fmla="*/ 731173 h 5416094"/>
              <a:gd name="connsiteX17" fmla="*/ 10515600 w 10515600"/>
              <a:gd name="connsiteY17" fmla="*/ 1299863 h 5416094"/>
              <a:gd name="connsiteX18" fmla="*/ 10515600 w 10515600"/>
              <a:gd name="connsiteY18" fmla="*/ 1868552 h 5416094"/>
              <a:gd name="connsiteX19" fmla="*/ 10515600 w 10515600"/>
              <a:gd name="connsiteY19" fmla="*/ 2545564 h 5416094"/>
              <a:gd name="connsiteX20" fmla="*/ 10515600 w 10515600"/>
              <a:gd name="connsiteY20" fmla="*/ 3222576 h 5416094"/>
              <a:gd name="connsiteX21" fmla="*/ 10515600 w 10515600"/>
              <a:gd name="connsiteY21" fmla="*/ 3845427 h 5416094"/>
              <a:gd name="connsiteX22" fmla="*/ 10515600 w 10515600"/>
              <a:gd name="connsiteY22" fmla="*/ 4630760 h 5416094"/>
              <a:gd name="connsiteX23" fmla="*/ 10515600 w 10515600"/>
              <a:gd name="connsiteY23" fmla="*/ 5416094 h 5416094"/>
              <a:gd name="connsiteX24" fmla="*/ 9648063 w 10515600"/>
              <a:gd name="connsiteY24" fmla="*/ 5416094 h 5416094"/>
              <a:gd name="connsiteX25" fmla="*/ 8885682 w 10515600"/>
              <a:gd name="connsiteY25" fmla="*/ 5416094 h 5416094"/>
              <a:gd name="connsiteX26" fmla="*/ 8543925 w 10515600"/>
              <a:gd name="connsiteY26" fmla="*/ 5416094 h 5416094"/>
              <a:gd name="connsiteX27" fmla="*/ 7676388 w 10515600"/>
              <a:gd name="connsiteY27" fmla="*/ 5416094 h 5416094"/>
              <a:gd name="connsiteX28" fmla="*/ 7124319 w 10515600"/>
              <a:gd name="connsiteY28" fmla="*/ 5416094 h 5416094"/>
              <a:gd name="connsiteX29" fmla="*/ 6361938 w 10515600"/>
              <a:gd name="connsiteY29" fmla="*/ 5416094 h 5416094"/>
              <a:gd name="connsiteX30" fmla="*/ 6020181 w 10515600"/>
              <a:gd name="connsiteY30" fmla="*/ 5416094 h 5416094"/>
              <a:gd name="connsiteX31" fmla="*/ 5152644 w 10515600"/>
              <a:gd name="connsiteY31" fmla="*/ 5416094 h 5416094"/>
              <a:gd name="connsiteX32" fmla="*/ 4600575 w 10515600"/>
              <a:gd name="connsiteY32" fmla="*/ 5416094 h 5416094"/>
              <a:gd name="connsiteX33" fmla="*/ 3943350 w 10515600"/>
              <a:gd name="connsiteY33" fmla="*/ 5416094 h 5416094"/>
              <a:gd name="connsiteX34" fmla="*/ 3496437 w 10515600"/>
              <a:gd name="connsiteY34" fmla="*/ 5416094 h 5416094"/>
              <a:gd name="connsiteX35" fmla="*/ 2734056 w 10515600"/>
              <a:gd name="connsiteY35" fmla="*/ 5416094 h 5416094"/>
              <a:gd name="connsiteX36" fmla="*/ 1866519 w 10515600"/>
              <a:gd name="connsiteY36" fmla="*/ 5416094 h 5416094"/>
              <a:gd name="connsiteX37" fmla="*/ 1314450 w 10515600"/>
              <a:gd name="connsiteY37" fmla="*/ 5416094 h 5416094"/>
              <a:gd name="connsiteX38" fmla="*/ 0 w 10515600"/>
              <a:gd name="connsiteY38" fmla="*/ 5416094 h 5416094"/>
              <a:gd name="connsiteX39" fmla="*/ 0 w 10515600"/>
              <a:gd name="connsiteY39" fmla="*/ 4739082 h 5416094"/>
              <a:gd name="connsiteX40" fmla="*/ 0 w 10515600"/>
              <a:gd name="connsiteY40" fmla="*/ 4062071 h 5416094"/>
              <a:gd name="connsiteX41" fmla="*/ 0 w 10515600"/>
              <a:gd name="connsiteY41" fmla="*/ 3330898 h 5416094"/>
              <a:gd name="connsiteX42" fmla="*/ 0 w 10515600"/>
              <a:gd name="connsiteY42" fmla="*/ 2653886 h 5416094"/>
              <a:gd name="connsiteX43" fmla="*/ 0 w 10515600"/>
              <a:gd name="connsiteY43" fmla="*/ 1922713 h 5416094"/>
              <a:gd name="connsiteX44" fmla="*/ 0 w 10515600"/>
              <a:gd name="connsiteY44" fmla="*/ 1191541 h 5416094"/>
              <a:gd name="connsiteX45" fmla="*/ 0 w 10515600"/>
              <a:gd name="connsiteY45" fmla="*/ 0 h 5416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0515600" h="5416094" fill="none" extrusionOk="0">
                <a:moveTo>
                  <a:pt x="0" y="0"/>
                </a:moveTo>
                <a:cubicBezTo>
                  <a:pt x="177150" y="-2233"/>
                  <a:pt x="437740" y="9549"/>
                  <a:pt x="657225" y="0"/>
                </a:cubicBezTo>
                <a:cubicBezTo>
                  <a:pt x="876711" y="-9549"/>
                  <a:pt x="1120002" y="4103"/>
                  <a:pt x="1419606" y="0"/>
                </a:cubicBezTo>
                <a:cubicBezTo>
                  <a:pt x="1719210" y="-4103"/>
                  <a:pt x="1938104" y="16641"/>
                  <a:pt x="2181987" y="0"/>
                </a:cubicBezTo>
                <a:cubicBezTo>
                  <a:pt x="2425870" y="-16641"/>
                  <a:pt x="2669395" y="-9276"/>
                  <a:pt x="3049524" y="0"/>
                </a:cubicBezTo>
                <a:cubicBezTo>
                  <a:pt x="3429653" y="9276"/>
                  <a:pt x="3553691" y="29352"/>
                  <a:pt x="3706749" y="0"/>
                </a:cubicBezTo>
                <a:cubicBezTo>
                  <a:pt x="3859808" y="-29352"/>
                  <a:pt x="4111295" y="-6375"/>
                  <a:pt x="4469130" y="0"/>
                </a:cubicBezTo>
                <a:cubicBezTo>
                  <a:pt x="4826965" y="6375"/>
                  <a:pt x="4916661" y="-30390"/>
                  <a:pt x="5126355" y="0"/>
                </a:cubicBezTo>
                <a:cubicBezTo>
                  <a:pt x="5336049" y="30390"/>
                  <a:pt x="5578402" y="-7004"/>
                  <a:pt x="5783580" y="0"/>
                </a:cubicBezTo>
                <a:cubicBezTo>
                  <a:pt x="5988759" y="7004"/>
                  <a:pt x="6270371" y="29583"/>
                  <a:pt x="6440805" y="0"/>
                </a:cubicBezTo>
                <a:cubicBezTo>
                  <a:pt x="6611240" y="-29583"/>
                  <a:pt x="6667725" y="8173"/>
                  <a:pt x="6782562" y="0"/>
                </a:cubicBezTo>
                <a:cubicBezTo>
                  <a:pt x="6897399" y="-8173"/>
                  <a:pt x="7375754" y="-24084"/>
                  <a:pt x="7544943" y="0"/>
                </a:cubicBezTo>
                <a:cubicBezTo>
                  <a:pt x="7714132" y="24084"/>
                  <a:pt x="7790780" y="5607"/>
                  <a:pt x="7886700" y="0"/>
                </a:cubicBezTo>
                <a:cubicBezTo>
                  <a:pt x="7982620" y="-5607"/>
                  <a:pt x="8404356" y="28301"/>
                  <a:pt x="8543925" y="0"/>
                </a:cubicBezTo>
                <a:cubicBezTo>
                  <a:pt x="8683495" y="-28301"/>
                  <a:pt x="9088340" y="-5992"/>
                  <a:pt x="9411462" y="0"/>
                </a:cubicBezTo>
                <a:cubicBezTo>
                  <a:pt x="9734584" y="5992"/>
                  <a:pt x="10083951" y="22703"/>
                  <a:pt x="10515600" y="0"/>
                </a:cubicBezTo>
                <a:cubicBezTo>
                  <a:pt x="10497934" y="171001"/>
                  <a:pt x="10537777" y="498242"/>
                  <a:pt x="10515600" y="731173"/>
                </a:cubicBezTo>
                <a:cubicBezTo>
                  <a:pt x="10493423" y="964104"/>
                  <a:pt x="10516932" y="1174374"/>
                  <a:pt x="10515600" y="1299863"/>
                </a:cubicBezTo>
                <a:cubicBezTo>
                  <a:pt x="10514269" y="1425352"/>
                  <a:pt x="10522086" y="1677469"/>
                  <a:pt x="10515600" y="1868552"/>
                </a:cubicBezTo>
                <a:cubicBezTo>
                  <a:pt x="10509114" y="2059635"/>
                  <a:pt x="10499452" y="2266556"/>
                  <a:pt x="10515600" y="2545564"/>
                </a:cubicBezTo>
                <a:cubicBezTo>
                  <a:pt x="10531748" y="2824572"/>
                  <a:pt x="10506359" y="3046060"/>
                  <a:pt x="10515600" y="3222576"/>
                </a:cubicBezTo>
                <a:cubicBezTo>
                  <a:pt x="10524841" y="3399092"/>
                  <a:pt x="10507180" y="3536552"/>
                  <a:pt x="10515600" y="3845427"/>
                </a:cubicBezTo>
                <a:cubicBezTo>
                  <a:pt x="10524020" y="4154302"/>
                  <a:pt x="10505750" y="4362578"/>
                  <a:pt x="10515600" y="4630760"/>
                </a:cubicBezTo>
                <a:cubicBezTo>
                  <a:pt x="10525450" y="4898942"/>
                  <a:pt x="10492122" y="5233505"/>
                  <a:pt x="10515600" y="5416094"/>
                </a:cubicBezTo>
                <a:cubicBezTo>
                  <a:pt x="10321022" y="5373763"/>
                  <a:pt x="9841056" y="5373781"/>
                  <a:pt x="9648063" y="5416094"/>
                </a:cubicBezTo>
                <a:cubicBezTo>
                  <a:pt x="9455070" y="5458407"/>
                  <a:pt x="9225135" y="5428993"/>
                  <a:pt x="8885682" y="5416094"/>
                </a:cubicBezTo>
                <a:cubicBezTo>
                  <a:pt x="8546229" y="5403195"/>
                  <a:pt x="8660252" y="5403063"/>
                  <a:pt x="8543925" y="5416094"/>
                </a:cubicBezTo>
                <a:cubicBezTo>
                  <a:pt x="8427598" y="5429125"/>
                  <a:pt x="8066747" y="5419630"/>
                  <a:pt x="7676388" y="5416094"/>
                </a:cubicBezTo>
                <a:cubicBezTo>
                  <a:pt x="7286029" y="5412558"/>
                  <a:pt x="7286084" y="5427534"/>
                  <a:pt x="7124319" y="5416094"/>
                </a:cubicBezTo>
                <a:cubicBezTo>
                  <a:pt x="6962554" y="5404654"/>
                  <a:pt x="6638960" y="5390930"/>
                  <a:pt x="6361938" y="5416094"/>
                </a:cubicBezTo>
                <a:cubicBezTo>
                  <a:pt x="6084916" y="5441258"/>
                  <a:pt x="6131919" y="5418087"/>
                  <a:pt x="6020181" y="5416094"/>
                </a:cubicBezTo>
                <a:cubicBezTo>
                  <a:pt x="5908443" y="5414101"/>
                  <a:pt x="5558871" y="5407232"/>
                  <a:pt x="5152644" y="5416094"/>
                </a:cubicBezTo>
                <a:cubicBezTo>
                  <a:pt x="4746417" y="5424956"/>
                  <a:pt x="4798774" y="5402919"/>
                  <a:pt x="4600575" y="5416094"/>
                </a:cubicBezTo>
                <a:cubicBezTo>
                  <a:pt x="4402376" y="5429269"/>
                  <a:pt x="4180360" y="5402655"/>
                  <a:pt x="3943350" y="5416094"/>
                </a:cubicBezTo>
                <a:cubicBezTo>
                  <a:pt x="3706340" y="5429533"/>
                  <a:pt x="3658445" y="5419171"/>
                  <a:pt x="3496437" y="5416094"/>
                </a:cubicBezTo>
                <a:cubicBezTo>
                  <a:pt x="3334429" y="5413017"/>
                  <a:pt x="3010124" y="5399344"/>
                  <a:pt x="2734056" y="5416094"/>
                </a:cubicBezTo>
                <a:cubicBezTo>
                  <a:pt x="2457988" y="5432844"/>
                  <a:pt x="2236739" y="5427521"/>
                  <a:pt x="1866519" y="5416094"/>
                </a:cubicBezTo>
                <a:cubicBezTo>
                  <a:pt x="1496299" y="5404667"/>
                  <a:pt x="1510850" y="5404957"/>
                  <a:pt x="1314450" y="5416094"/>
                </a:cubicBezTo>
                <a:cubicBezTo>
                  <a:pt x="1118050" y="5427231"/>
                  <a:pt x="570195" y="5429560"/>
                  <a:pt x="0" y="5416094"/>
                </a:cubicBezTo>
                <a:cubicBezTo>
                  <a:pt x="-26608" y="5186086"/>
                  <a:pt x="-30817" y="5026509"/>
                  <a:pt x="0" y="4739082"/>
                </a:cubicBezTo>
                <a:cubicBezTo>
                  <a:pt x="30817" y="4451655"/>
                  <a:pt x="30406" y="4379302"/>
                  <a:pt x="0" y="4062071"/>
                </a:cubicBezTo>
                <a:cubicBezTo>
                  <a:pt x="-30406" y="3744840"/>
                  <a:pt x="16937" y="3655631"/>
                  <a:pt x="0" y="3330898"/>
                </a:cubicBezTo>
                <a:cubicBezTo>
                  <a:pt x="-16937" y="3006165"/>
                  <a:pt x="-2848" y="2928355"/>
                  <a:pt x="0" y="2653886"/>
                </a:cubicBezTo>
                <a:cubicBezTo>
                  <a:pt x="2848" y="2379417"/>
                  <a:pt x="-4508" y="2270960"/>
                  <a:pt x="0" y="1922713"/>
                </a:cubicBezTo>
                <a:cubicBezTo>
                  <a:pt x="4508" y="1574466"/>
                  <a:pt x="-7038" y="1405929"/>
                  <a:pt x="0" y="1191541"/>
                </a:cubicBezTo>
                <a:cubicBezTo>
                  <a:pt x="7038" y="977153"/>
                  <a:pt x="-53038" y="292447"/>
                  <a:pt x="0" y="0"/>
                </a:cubicBezTo>
                <a:close/>
              </a:path>
              <a:path w="10515600" h="5416094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24919" y="196329"/>
                  <a:pt x="10549062" y="488432"/>
                  <a:pt x="10515600" y="785334"/>
                </a:cubicBezTo>
                <a:cubicBezTo>
                  <a:pt x="10482138" y="1082236"/>
                  <a:pt x="10536385" y="1323726"/>
                  <a:pt x="10515600" y="1516506"/>
                </a:cubicBezTo>
                <a:cubicBezTo>
                  <a:pt x="10494815" y="1709286"/>
                  <a:pt x="10546328" y="2097632"/>
                  <a:pt x="10515600" y="2247679"/>
                </a:cubicBezTo>
                <a:cubicBezTo>
                  <a:pt x="10484872" y="2397726"/>
                  <a:pt x="10491771" y="2577292"/>
                  <a:pt x="10515600" y="2762208"/>
                </a:cubicBezTo>
                <a:cubicBezTo>
                  <a:pt x="10539429" y="2947124"/>
                  <a:pt x="10511007" y="3105736"/>
                  <a:pt x="10515600" y="3330898"/>
                </a:cubicBezTo>
                <a:cubicBezTo>
                  <a:pt x="10520194" y="3556060"/>
                  <a:pt x="10497393" y="3882611"/>
                  <a:pt x="10515600" y="4062071"/>
                </a:cubicBezTo>
                <a:cubicBezTo>
                  <a:pt x="10533807" y="4241531"/>
                  <a:pt x="10544791" y="4505155"/>
                  <a:pt x="10515600" y="4684921"/>
                </a:cubicBezTo>
                <a:cubicBezTo>
                  <a:pt x="10486410" y="4864687"/>
                  <a:pt x="10497356" y="5246484"/>
                  <a:pt x="10515600" y="5416094"/>
                </a:cubicBezTo>
                <a:cubicBezTo>
                  <a:pt x="10245623" y="5445692"/>
                  <a:pt x="10029676" y="5415505"/>
                  <a:pt x="9753219" y="5416094"/>
                </a:cubicBezTo>
                <a:cubicBezTo>
                  <a:pt x="9476762" y="5416683"/>
                  <a:pt x="9553148" y="5422760"/>
                  <a:pt x="9411462" y="5416094"/>
                </a:cubicBezTo>
                <a:cubicBezTo>
                  <a:pt x="9269776" y="5409428"/>
                  <a:pt x="8927709" y="5385012"/>
                  <a:pt x="8754237" y="5416094"/>
                </a:cubicBezTo>
                <a:cubicBezTo>
                  <a:pt x="8580766" y="5447176"/>
                  <a:pt x="8413264" y="5410024"/>
                  <a:pt x="8307324" y="5416094"/>
                </a:cubicBezTo>
                <a:cubicBezTo>
                  <a:pt x="8201384" y="5422164"/>
                  <a:pt x="7912690" y="5421686"/>
                  <a:pt x="7544943" y="5416094"/>
                </a:cubicBezTo>
                <a:cubicBezTo>
                  <a:pt x="7177196" y="5410502"/>
                  <a:pt x="7304235" y="5418502"/>
                  <a:pt x="7098030" y="5416094"/>
                </a:cubicBezTo>
                <a:cubicBezTo>
                  <a:pt x="6891825" y="5413686"/>
                  <a:pt x="6541479" y="5434609"/>
                  <a:pt x="6335649" y="5416094"/>
                </a:cubicBezTo>
                <a:cubicBezTo>
                  <a:pt x="6129819" y="5397579"/>
                  <a:pt x="6106541" y="5402791"/>
                  <a:pt x="5993892" y="5416094"/>
                </a:cubicBezTo>
                <a:cubicBezTo>
                  <a:pt x="5881243" y="5429397"/>
                  <a:pt x="5545248" y="5437743"/>
                  <a:pt x="5231511" y="5416094"/>
                </a:cubicBezTo>
                <a:cubicBezTo>
                  <a:pt x="4917774" y="5394445"/>
                  <a:pt x="4963237" y="5426599"/>
                  <a:pt x="4784598" y="5416094"/>
                </a:cubicBezTo>
                <a:cubicBezTo>
                  <a:pt x="4605959" y="5405589"/>
                  <a:pt x="4605904" y="5406658"/>
                  <a:pt x="4442841" y="5416094"/>
                </a:cubicBezTo>
                <a:cubicBezTo>
                  <a:pt x="4279778" y="5425530"/>
                  <a:pt x="4177180" y="5426138"/>
                  <a:pt x="3995928" y="5416094"/>
                </a:cubicBezTo>
                <a:cubicBezTo>
                  <a:pt x="3814676" y="5406050"/>
                  <a:pt x="3516440" y="5429234"/>
                  <a:pt x="3233547" y="5416094"/>
                </a:cubicBezTo>
                <a:cubicBezTo>
                  <a:pt x="2950654" y="5402954"/>
                  <a:pt x="2884354" y="5436103"/>
                  <a:pt x="2786634" y="5416094"/>
                </a:cubicBezTo>
                <a:cubicBezTo>
                  <a:pt x="2688914" y="5396085"/>
                  <a:pt x="2522958" y="5423232"/>
                  <a:pt x="2444877" y="5416094"/>
                </a:cubicBezTo>
                <a:cubicBezTo>
                  <a:pt x="2366796" y="5408956"/>
                  <a:pt x="2104768" y="5395479"/>
                  <a:pt x="1997964" y="5416094"/>
                </a:cubicBezTo>
                <a:cubicBezTo>
                  <a:pt x="1891160" y="5436709"/>
                  <a:pt x="1573016" y="5412376"/>
                  <a:pt x="1445895" y="5416094"/>
                </a:cubicBezTo>
                <a:cubicBezTo>
                  <a:pt x="1318774" y="5419812"/>
                  <a:pt x="986443" y="5400529"/>
                  <a:pt x="788670" y="5416094"/>
                </a:cubicBezTo>
                <a:cubicBezTo>
                  <a:pt x="590897" y="5431659"/>
                  <a:pt x="363709" y="5381266"/>
                  <a:pt x="0" y="5416094"/>
                </a:cubicBezTo>
                <a:cubicBezTo>
                  <a:pt x="-22973" y="5218643"/>
                  <a:pt x="-26699" y="5010779"/>
                  <a:pt x="0" y="4630760"/>
                </a:cubicBezTo>
                <a:cubicBezTo>
                  <a:pt x="26699" y="4250741"/>
                  <a:pt x="-15389" y="4196664"/>
                  <a:pt x="0" y="3953749"/>
                </a:cubicBezTo>
                <a:cubicBezTo>
                  <a:pt x="15389" y="3710834"/>
                  <a:pt x="468" y="3611311"/>
                  <a:pt x="0" y="3276737"/>
                </a:cubicBezTo>
                <a:cubicBezTo>
                  <a:pt x="-468" y="2942163"/>
                  <a:pt x="15360" y="2781998"/>
                  <a:pt x="0" y="2599725"/>
                </a:cubicBezTo>
                <a:cubicBezTo>
                  <a:pt x="-15360" y="2417452"/>
                  <a:pt x="14816" y="2100232"/>
                  <a:pt x="0" y="1922713"/>
                </a:cubicBezTo>
                <a:cubicBezTo>
                  <a:pt x="-14816" y="1745194"/>
                  <a:pt x="-24648" y="1604167"/>
                  <a:pt x="0" y="1299863"/>
                </a:cubicBezTo>
                <a:cubicBezTo>
                  <a:pt x="24648" y="995559"/>
                  <a:pt x="2182" y="279525"/>
                  <a:pt x="0" y="0"/>
                </a:cubicBezTo>
                <a:close/>
              </a:path>
            </a:pathLst>
          </a:custGeom>
          <a:gradFill>
            <a:gsLst>
              <a:gs pos="50000">
                <a:schemeClr val="tx1">
                  <a:alpha val="30000"/>
                </a:schemeClr>
              </a:gs>
              <a:gs pos="80000">
                <a:schemeClr val="tx1">
                  <a:alpha val="15000"/>
                </a:schemeClr>
              </a:gs>
              <a:gs pos="0">
                <a:schemeClr val="tx1">
                  <a:alpha val="0"/>
                </a:schemeClr>
              </a:gs>
              <a:gs pos="20000">
                <a:schemeClr val="tx1">
                  <a:alpha val="15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</a:gradFill>
          <a:ln w="57150" cap="rnd">
            <a:solidFill>
              <a:schemeClr val="bg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7048" y="1124712"/>
            <a:ext cx="9144000" cy="3063240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Requirement 6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7048" y="4599432"/>
            <a:ext cx="9144000" cy="1227520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13" name="Rectangle 6">
            <a:extLst>
              <a:ext uri="{FF2B5EF4-FFF2-40B4-BE49-F238E27FC236}">
                <a16:creationId xmlns:a16="http://schemas.microsoft.com/office/drawing/2014/main" id="{4E87FCFB-2CCE-460D-B3DD-557C8BD1B9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74206" y="441942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rnd">
            <a:solidFill>
              <a:schemeClr val="bg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4671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98A8C5C-0C9D-4E8E-8C4C-52F3ADB7B7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40080"/>
            <a:ext cx="4818888" cy="1481328"/>
          </a:xfrm>
        </p:spPr>
        <p:txBody>
          <a:bodyPr anchor="b">
            <a:normAutofit/>
          </a:bodyPr>
          <a:lstStyle/>
          <a:p>
            <a:endParaRPr lang="en-US" sz="5600"/>
          </a:p>
        </p:txBody>
      </p:sp>
      <p:sp>
        <p:nvSpPr>
          <p:cNvPr id="11" name="Rectangle 6">
            <a:extLst>
              <a:ext uri="{FF2B5EF4-FFF2-40B4-BE49-F238E27FC236}">
                <a16:creationId xmlns:a16="http://schemas.microsoft.com/office/drawing/2014/main" id="{3CE8AF5E-D374-4CF1-90CC-35CF73B81C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0936" y="2386584"/>
            <a:ext cx="4114800" cy="18288"/>
          </a:xfrm>
          <a:custGeom>
            <a:avLst/>
            <a:gdLst>
              <a:gd name="connsiteX0" fmla="*/ 0 w 4114800"/>
              <a:gd name="connsiteY0" fmla="*/ 0 h 18288"/>
              <a:gd name="connsiteX1" fmla="*/ 768096 w 4114800"/>
              <a:gd name="connsiteY1" fmla="*/ 0 h 18288"/>
              <a:gd name="connsiteX2" fmla="*/ 1495044 w 4114800"/>
              <a:gd name="connsiteY2" fmla="*/ 0 h 18288"/>
              <a:gd name="connsiteX3" fmla="*/ 2221992 w 4114800"/>
              <a:gd name="connsiteY3" fmla="*/ 0 h 18288"/>
              <a:gd name="connsiteX4" fmla="*/ 2784348 w 4114800"/>
              <a:gd name="connsiteY4" fmla="*/ 0 h 18288"/>
              <a:gd name="connsiteX5" fmla="*/ 3387852 w 4114800"/>
              <a:gd name="connsiteY5" fmla="*/ 0 h 18288"/>
              <a:gd name="connsiteX6" fmla="*/ 4114800 w 4114800"/>
              <a:gd name="connsiteY6" fmla="*/ 0 h 18288"/>
              <a:gd name="connsiteX7" fmla="*/ 4114800 w 4114800"/>
              <a:gd name="connsiteY7" fmla="*/ 18288 h 18288"/>
              <a:gd name="connsiteX8" fmla="*/ 3429000 w 4114800"/>
              <a:gd name="connsiteY8" fmla="*/ 18288 h 18288"/>
              <a:gd name="connsiteX9" fmla="*/ 2866644 w 4114800"/>
              <a:gd name="connsiteY9" fmla="*/ 18288 h 18288"/>
              <a:gd name="connsiteX10" fmla="*/ 2304288 w 4114800"/>
              <a:gd name="connsiteY10" fmla="*/ 18288 h 18288"/>
              <a:gd name="connsiteX11" fmla="*/ 1577340 w 4114800"/>
              <a:gd name="connsiteY11" fmla="*/ 18288 h 18288"/>
              <a:gd name="connsiteX12" fmla="*/ 973836 w 4114800"/>
              <a:gd name="connsiteY12" fmla="*/ 18288 h 18288"/>
              <a:gd name="connsiteX13" fmla="*/ 0 w 4114800"/>
              <a:gd name="connsiteY13" fmla="*/ 18288 h 18288"/>
              <a:gd name="connsiteX14" fmla="*/ 0 w 4114800"/>
              <a:gd name="connsiteY14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114800" h="18288" fill="none" extrusionOk="0">
                <a:moveTo>
                  <a:pt x="0" y="0"/>
                </a:moveTo>
                <a:cubicBezTo>
                  <a:pt x="338280" y="-26110"/>
                  <a:pt x="483942" y="6555"/>
                  <a:pt x="768096" y="0"/>
                </a:cubicBezTo>
                <a:cubicBezTo>
                  <a:pt x="1052250" y="-6555"/>
                  <a:pt x="1331484" y="24616"/>
                  <a:pt x="1495044" y="0"/>
                </a:cubicBezTo>
                <a:cubicBezTo>
                  <a:pt x="1658604" y="-24616"/>
                  <a:pt x="2056661" y="-33562"/>
                  <a:pt x="2221992" y="0"/>
                </a:cubicBezTo>
                <a:cubicBezTo>
                  <a:pt x="2387323" y="33562"/>
                  <a:pt x="2629463" y="-20094"/>
                  <a:pt x="2784348" y="0"/>
                </a:cubicBezTo>
                <a:cubicBezTo>
                  <a:pt x="2939233" y="20094"/>
                  <a:pt x="3151981" y="1524"/>
                  <a:pt x="3387852" y="0"/>
                </a:cubicBezTo>
                <a:cubicBezTo>
                  <a:pt x="3623723" y="-1524"/>
                  <a:pt x="3882724" y="26165"/>
                  <a:pt x="4114800" y="0"/>
                </a:cubicBezTo>
                <a:cubicBezTo>
                  <a:pt x="4114300" y="8855"/>
                  <a:pt x="4114909" y="14521"/>
                  <a:pt x="4114800" y="18288"/>
                </a:cubicBezTo>
                <a:cubicBezTo>
                  <a:pt x="3910038" y="37744"/>
                  <a:pt x="3683432" y="-3969"/>
                  <a:pt x="3429000" y="18288"/>
                </a:cubicBezTo>
                <a:cubicBezTo>
                  <a:pt x="3174568" y="40545"/>
                  <a:pt x="3085815" y="44166"/>
                  <a:pt x="2866644" y="18288"/>
                </a:cubicBezTo>
                <a:cubicBezTo>
                  <a:pt x="2647473" y="-7590"/>
                  <a:pt x="2580474" y="31338"/>
                  <a:pt x="2304288" y="18288"/>
                </a:cubicBezTo>
                <a:cubicBezTo>
                  <a:pt x="2028102" y="5238"/>
                  <a:pt x="1863008" y="-2001"/>
                  <a:pt x="1577340" y="18288"/>
                </a:cubicBezTo>
                <a:cubicBezTo>
                  <a:pt x="1291672" y="38577"/>
                  <a:pt x="1243931" y="9893"/>
                  <a:pt x="973836" y="18288"/>
                </a:cubicBezTo>
                <a:cubicBezTo>
                  <a:pt x="703741" y="26683"/>
                  <a:pt x="317656" y="-5910"/>
                  <a:pt x="0" y="18288"/>
                </a:cubicBezTo>
                <a:cubicBezTo>
                  <a:pt x="683" y="12014"/>
                  <a:pt x="724" y="5908"/>
                  <a:pt x="0" y="0"/>
                </a:cubicBezTo>
                <a:close/>
              </a:path>
              <a:path w="4114800" h="18288" stroke="0" extrusionOk="0">
                <a:moveTo>
                  <a:pt x="0" y="0"/>
                </a:moveTo>
                <a:cubicBezTo>
                  <a:pt x="276109" y="5266"/>
                  <a:pt x="325589" y="-19584"/>
                  <a:pt x="644652" y="0"/>
                </a:cubicBezTo>
                <a:cubicBezTo>
                  <a:pt x="963715" y="19584"/>
                  <a:pt x="1064991" y="6066"/>
                  <a:pt x="1207008" y="0"/>
                </a:cubicBezTo>
                <a:cubicBezTo>
                  <a:pt x="1349025" y="-6066"/>
                  <a:pt x="1791724" y="14506"/>
                  <a:pt x="1975104" y="0"/>
                </a:cubicBezTo>
                <a:cubicBezTo>
                  <a:pt x="2158484" y="-14506"/>
                  <a:pt x="2397469" y="20822"/>
                  <a:pt x="2619756" y="0"/>
                </a:cubicBezTo>
                <a:cubicBezTo>
                  <a:pt x="2842043" y="-20822"/>
                  <a:pt x="2992157" y="20388"/>
                  <a:pt x="3264408" y="0"/>
                </a:cubicBezTo>
                <a:cubicBezTo>
                  <a:pt x="3536659" y="-20388"/>
                  <a:pt x="3855620" y="38211"/>
                  <a:pt x="4114800" y="0"/>
                </a:cubicBezTo>
                <a:cubicBezTo>
                  <a:pt x="4113902" y="7180"/>
                  <a:pt x="4114969" y="13790"/>
                  <a:pt x="4114800" y="18288"/>
                </a:cubicBezTo>
                <a:cubicBezTo>
                  <a:pt x="3968901" y="8593"/>
                  <a:pt x="3623428" y="17559"/>
                  <a:pt x="3429000" y="18288"/>
                </a:cubicBezTo>
                <a:cubicBezTo>
                  <a:pt x="3234572" y="19017"/>
                  <a:pt x="3085079" y="41804"/>
                  <a:pt x="2866644" y="18288"/>
                </a:cubicBezTo>
                <a:cubicBezTo>
                  <a:pt x="2648209" y="-5228"/>
                  <a:pt x="2451737" y="24580"/>
                  <a:pt x="2180844" y="18288"/>
                </a:cubicBezTo>
                <a:cubicBezTo>
                  <a:pt x="1909951" y="11996"/>
                  <a:pt x="1681589" y="12244"/>
                  <a:pt x="1495044" y="18288"/>
                </a:cubicBezTo>
                <a:cubicBezTo>
                  <a:pt x="1308499" y="24332"/>
                  <a:pt x="1136614" y="21789"/>
                  <a:pt x="850392" y="18288"/>
                </a:cubicBezTo>
                <a:cubicBezTo>
                  <a:pt x="564170" y="14787"/>
                  <a:pt x="210636" y="54701"/>
                  <a:pt x="0" y="18288"/>
                </a:cubicBezTo>
                <a:cubicBezTo>
                  <a:pt x="571" y="10093"/>
                  <a:pt x="-125" y="8407"/>
                  <a:pt x="0" y="0"/>
                </a:cubicBezTo>
                <a:close/>
              </a:path>
            </a:pathLst>
          </a:custGeom>
          <a:solidFill>
            <a:srgbClr val="AD29E7"/>
          </a:solidFill>
          <a:ln w="38100" cap="rnd">
            <a:solidFill>
              <a:srgbClr val="AD29E7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8B515C-BEC7-48EB-AA74-2E1F922539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660904"/>
            <a:ext cx="4818888" cy="354787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en-US" b="1"/>
          </a:p>
          <a:p>
            <a:pPr marL="0" indent="0">
              <a:buNone/>
            </a:pPr>
            <a:r>
              <a:rPr lang="en-US" sz="4000" b="1" dirty="0"/>
              <a:t>Discuss how you have seen God answer personal prayer, whether your prayers or those of a friend or family member</a:t>
            </a:r>
            <a:endParaRPr lang="en-US" sz="4000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070477C5-0410-4E4F-97A1-F84C2465C18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14:cNvPr>
              <p14:cNvContentPartPr>
                <a14:cpLocks xmlns:a14="http://schemas.microsoft.com/office/drawing/2010/main" noGrp="1" noRot="1" noChangeAspect="1" noMove="1" noResize="1" noEditPoints="1" noAdjustHandles="1" noChangeArrowheads="1" noChangeShapeType="1"/>
              </p14:cNvContentPartPr>
              <p14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14:nvPr>
            </p14:nvContentPartPr>
            <p14:xfrm>
              <a:off x="5755403" y="1971579"/>
              <a:ext cx="360" cy="216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070477C5-0410-4E4F-97A1-F84C2465C18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737403" y="1956150"/>
                <a:ext cx="36000" cy="32709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Picture 4" descr="A picture containing drawing&#10;&#10;Description generated with very high confidence">
            <a:extLst>
              <a:ext uri="{FF2B5EF4-FFF2-40B4-BE49-F238E27FC236}">
                <a16:creationId xmlns:a16="http://schemas.microsoft.com/office/drawing/2014/main" id="{514EC12B-2587-4D97-92C5-1121920725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9048" y="1384522"/>
            <a:ext cx="5458968" cy="4088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376396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" name="Rectangle 8">
            <a:extLst>
              <a:ext uri="{FF2B5EF4-FFF2-40B4-BE49-F238E27FC236}">
                <a16:creationId xmlns:a16="http://schemas.microsoft.com/office/drawing/2014/main" id="{8A95209C-5275-4E15-8EA7-7F42980ABF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3">
            <a:extLst>
              <a:ext uri="{FF2B5EF4-FFF2-40B4-BE49-F238E27FC236}">
                <a16:creationId xmlns:a16="http://schemas.microsoft.com/office/drawing/2014/main" id="{B6E53B2F-B5D3-4019-8BB7-43752E595F2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>
            <a:alphaModFix/>
          </a:blip>
          <a:srcRect l="25"/>
          <a:stretch/>
        </p:blipFill>
        <p:spPr>
          <a:xfrm>
            <a:off x="20" y="10"/>
            <a:ext cx="12188931" cy="685799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F2ED431-E304-4FF0-9F4E-032783C9D6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838200" y="720953"/>
            <a:ext cx="10515600" cy="5416094"/>
          </a:xfrm>
          <a:custGeom>
            <a:avLst/>
            <a:gdLst>
              <a:gd name="connsiteX0" fmla="*/ 0 w 10515600"/>
              <a:gd name="connsiteY0" fmla="*/ 0 h 5416094"/>
              <a:gd name="connsiteX1" fmla="*/ 657225 w 10515600"/>
              <a:gd name="connsiteY1" fmla="*/ 0 h 5416094"/>
              <a:gd name="connsiteX2" fmla="*/ 1419606 w 10515600"/>
              <a:gd name="connsiteY2" fmla="*/ 0 h 5416094"/>
              <a:gd name="connsiteX3" fmla="*/ 2181987 w 10515600"/>
              <a:gd name="connsiteY3" fmla="*/ 0 h 5416094"/>
              <a:gd name="connsiteX4" fmla="*/ 3049524 w 10515600"/>
              <a:gd name="connsiteY4" fmla="*/ 0 h 5416094"/>
              <a:gd name="connsiteX5" fmla="*/ 3706749 w 10515600"/>
              <a:gd name="connsiteY5" fmla="*/ 0 h 5416094"/>
              <a:gd name="connsiteX6" fmla="*/ 4469130 w 10515600"/>
              <a:gd name="connsiteY6" fmla="*/ 0 h 5416094"/>
              <a:gd name="connsiteX7" fmla="*/ 5126355 w 10515600"/>
              <a:gd name="connsiteY7" fmla="*/ 0 h 5416094"/>
              <a:gd name="connsiteX8" fmla="*/ 5783580 w 10515600"/>
              <a:gd name="connsiteY8" fmla="*/ 0 h 5416094"/>
              <a:gd name="connsiteX9" fmla="*/ 6440805 w 10515600"/>
              <a:gd name="connsiteY9" fmla="*/ 0 h 5416094"/>
              <a:gd name="connsiteX10" fmla="*/ 6782562 w 10515600"/>
              <a:gd name="connsiteY10" fmla="*/ 0 h 5416094"/>
              <a:gd name="connsiteX11" fmla="*/ 7544943 w 10515600"/>
              <a:gd name="connsiteY11" fmla="*/ 0 h 5416094"/>
              <a:gd name="connsiteX12" fmla="*/ 7886700 w 10515600"/>
              <a:gd name="connsiteY12" fmla="*/ 0 h 5416094"/>
              <a:gd name="connsiteX13" fmla="*/ 8543925 w 10515600"/>
              <a:gd name="connsiteY13" fmla="*/ 0 h 5416094"/>
              <a:gd name="connsiteX14" fmla="*/ 9411462 w 10515600"/>
              <a:gd name="connsiteY14" fmla="*/ 0 h 5416094"/>
              <a:gd name="connsiteX15" fmla="*/ 10515600 w 10515600"/>
              <a:gd name="connsiteY15" fmla="*/ 0 h 5416094"/>
              <a:gd name="connsiteX16" fmla="*/ 10515600 w 10515600"/>
              <a:gd name="connsiteY16" fmla="*/ 731173 h 5416094"/>
              <a:gd name="connsiteX17" fmla="*/ 10515600 w 10515600"/>
              <a:gd name="connsiteY17" fmla="*/ 1299863 h 5416094"/>
              <a:gd name="connsiteX18" fmla="*/ 10515600 w 10515600"/>
              <a:gd name="connsiteY18" fmla="*/ 1868552 h 5416094"/>
              <a:gd name="connsiteX19" fmla="*/ 10515600 w 10515600"/>
              <a:gd name="connsiteY19" fmla="*/ 2545564 h 5416094"/>
              <a:gd name="connsiteX20" fmla="*/ 10515600 w 10515600"/>
              <a:gd name="connsiteY20" fmla="*/ 3222576 h 5416094"/>
              <a:gd name="connsiteX21" fmla="*/ 10515600 w 10515600"/>
              <a:gd name="connsiteY21" fmla="*/ 3845427 h 5416094"/>
              <a:gd name="connsiteX22" fmla="*/ 10515600 w 10515600"/>
              <a:gd name="connsiteY22" fmla="*/ 4630760 h 5416094"/>
              <a:gd name="connsiteX23" fmla="*/ 10515600 w 10515600"/>
              <a:gd name="connsiteY23" fmla="*/ 5416094 h 5416094"/>
              <a:gd name="connsiteX24" fmla="*/ 9648063 w 10515600"/>
              <a:gd name="connsiteY24" fmla="*/ 5416094 h 5416094"/>
              <a:gd name="connsiteX25" fmla="*/ 8885682 w 10515600"/>
              <a:gd name="connsiteY25" fmla="*/ 5416094 h 5416094"/>
              <a:gd name="connsiteX26" fmla="*/ 8543925 w 10515600"/>
              <a:gd name="connsiteY26" fmla="*/ 5416094 h 5416094"/>
              <a:gd name="connsiteX27" fmla="*/ 7676388 w 10515600"/>
              <a:gd name="connsiteY27" fmla="*/ 5416094 h 5416094"/>
              <a:gd name="connsiteX28" fmla="*/ 7124319 w 10515600"/>
              <a:gd name="connsiteY28" fmla="*/ 5416094 h 5416094"/>
              <a:gd name="connsiteX29" fmla="*/ 6361938 w 10515600"/>
              <a:gd name="connsiteY29" fmla="*/ 5416094 h 5416094"/>
              <a:gd name="connsiteX30" fmla="*/ 6020181 w 10515600"/>
              <a:gd name="connsiteY30" fmla="*/ 5416094 h 5416094"/>
              <a:gd name="connsiteX31" fmla="*/ 5152644 w 10515600"/>
              <a:gd name="connsiteY31" fmla="*/ 5416094 h 5416094"/>
              <a:gd name="connsiteX32" fmla="*/ 4600575 w 10515600"/>
              <a:gd name="connsiteY32" fmla="*/ 5416094 h 5416094"/>
              <a:gd name="connsiteX33" fmla="*/ 3943350 w 10515600"/>
              <a:gd name="connsiteY33" fmla="*/ 5416094 h 5416094"/>
              <a:gd name="connsiteX34" fmla="*/ 3496437 w 10515600"/>
              <a:gd name="connsiteY34" fmla="*/ 5416094 h 5416094"/>
              <a:gd name="connsiteX35" fmla="*/ 2734056 w 10515600"/>
              <a:gd name="connsiteY35" fmla="*/ 5416094 h 5416094"/>
              <a:gd name="connsiteX36" fmla="*/ 1866519 w 10515600"/>
              <a:gd name="connsiteY36" fmla="*/ 5416094 h 5416094"/>
              <a:gd name="connsiteX37" fmla="*/ 1314450 w 10515600"/>
              <a:gd name="connsiteY37" fmla="*/ 5416094 h 5416094"/>
              <a:gd name="connsiteX38" fmla="*/ 0 w 10515600"/>
              <a:gd name="connsiteY38" fmla="*/ 5416094 h 5416094"/>
              <a:gd name="connsiteX39" fmla="*/ 0 w 10515600"/>
              <a:gd name="connsiteY39" fmla="*/ 4739082 h 5416094"/>
              <a:gd name="connsiteX40" fmla="*/ 0 w 10515600"/>
              <a:gd name="connsiteY40" fmla="*/ 4062071 h 5416094"/>
              <a:gd name="connsiteX41" fmla="*/ 0 w 10515600"/>
              <a:gd name="connsiteY41" fmla="*/ 3330898 h 5416094"/>
              <a:gd name="connsiteX42" fmla="*/ 0 w 10515600"/>
              <a:gd name="connsiteY42" fmla="*/ 2653886 h 5416094"/>
              <a:gd name="connsiteX43" fmla="*/ 0 w 10515600"/>
              <a:gd name="connsiteY43" fmla="*/ 1922713 h 5416094"/>
              <a:gd name="connsiteX44" fmla="*/ 0 w 10515600"/>
              <a:gd name="connsiteY44" fmla="*/ 1191541 h 5416094"/>
              <a:gd name="connsiteX45" fmla="*/ 0 w 10515600"/>
              <a:gd name="connsiteY45" fmla="*/ 0 h 5416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0515600" h="5416094" fill="none" extrusionOk="0">
                <a:moveTo>
                  <a:pt x="0" y="0"/>
                </a:moveTo>
                <a:cubicBezTo>
                  <a:pt x="177150" y="-2233"/>
                  <a:pt x="437740" y="9549"/>
                  <a:pt x="657225" y="0"/>
                </a:cubicBezTo>
                <a:cubicBezTo>
                  <a:pt x="876711" y="-9549"/>
                  <a:pt x="1120002" y="4103"/>
                  <a:pt x="1419606" y="0"/>
                </a:cubicBezTo>
                <a:cubicBezTo>
                  <a:pt x="1719210" y="-4103"/>
                  <a:pt x="1938104" y="16641"/>
                  <a:pt x="2181987" y="0"/>
                </a:cubicBezTo>
                <a:cubicBezTo>
                  <a:pt x="2425870" y="-16641"/>
                  <a:pt x="2669395" y="-9276"/>
                  <a:pt x="3049524" y="0"/>
                </a:cubicBezTo>
                <a:cubicBezTo>
                  <a:pt x="3429653" y="9276"/>
                  <a:pt x="3553691" y="29352"/>
                  <a:pt x="3706749" y="0"/>
                </a:cubicBezTo>
                <a:cubicBezTo>
                  <a:pt x="3859808" y="-29352"/>
                  <a:pt x="4111295" y="-6375"/>
                  <a:pt x="4469130" y="0"/>
                </a:cubicBezTo>
                <a:cubicBezTo>
                  <a:pt x="4826965" y="6375"/>
                  <a:pt x="4916661" y="-30390"/>
                  <a:pt x="5126355" y="0"/>
                </a:cubicBezTo>
                <a:cubicBezTo>
                  <a:pt x="5336049" y="30390"/>
                  <a:pt x="5578402" y="-7004"/>
                  <a:pt x="5783580" y="0"/>
                </a:cubicBezTo>
                <a:cubicBezTo>
                  <a:pt x="5988759" y="7004"/>
                  <a:pt x="6270371" y="29583"/>
                  <a:pt x="6440805" y="0"/>
                </a:cubicBezTo>
                <a:cubicBezTo>
                  <a:pt x="6611240" y="-29583"/>
                  <a:pt x="6667725" y="8173"/>
                  <a:pt x="6782562" y="0"/>
                </a:cubicBezTo>
                <a:cubicBezTo>
                  <a:pt x="6897399" y="-8173"/>
                  <a:pt x="7375754" y="-24084"/>
                  <a:pt x="7544943" y="0"/>
                </a:cubicBezTo>
                <a:cubicBezTo>
                  <a:pt x="7714132" y="24084"/>
                  <a:pt x="7790780" y="5607"/>
                  <a:pt x="7886700" y="0"/>
                </a:cubicBezTo>
                <a:cubicBezTo>
                  <a:pt x="7982620" y="-5607"/>
                  <a:pt x="8404356" y="28301"/>
                  <a:pt x="8543925" y="0"/>
                </a:cubicBezTo>
                <a:cubicBezTo>
                  <a:pt x="8683495" y="-28301"/>
                  <a:pt x="9088340" y="-5992"/>
                  <a:pt x="9411462" y="0"/>
                </a:cubicBezTo>
                <a:cubicBezTo>
                  <a:pt x="9734584" y="5992"/>
                  <a:pt x="10083951" y="22703"/>
                  <a:pt x="10515600" y="0"/>
                </a:cubicBezTo>
                <a:cubicBezTo>
                  <a:pt x="10497934" y="171001"/>
                  <a:pt x="10537777" y="498242"/>
                  <a:pt x="10515600" y="731173"/>
                </a:cubicBezTo>
                <a:cubicBezTo>
                  <a:pt x="10493423" y="964104"/>
                  <a:pt x="10516932" y="1174374"/>
                  <a:pt x="10515600" y="1299863"/>
                </a:cubicBezTo>
                <a:cubicBezTo>
                  <a:pt x="10514269" y="1425352"/>
                  <a:pt x="10522086" y="1677469"/>
                  <a:pt x="10515600" y="1868552"/>
                </a:cubicBezTo>
                <a:cubicBezTo>
                  <a:pt x="10509114" y="2059635"/>
                  <a:pt x="10499452" y="2266556"/>
                  <a:pt x="10515600" y="2545564"/>
                </a:cubicBezTo>
                <a:cubicBezTo>
                  <a:pt x="10531748" y="2824572"/>
                  <a:pt x="10506359" y="3046060"/>
                  <a:pt x="10515600" y="3222576"/>
                </a:cubicBezTo>
                <a:cubicBezTo>
                  <a:pt x="10524841" y="3399092"/>
                  <a:pt x="10507180" y="3536552"/>
                  <a:pt x="10515600" y="3845427"/>
                </a:cubicBezTo>
                <a:cubicBezTo>
                  <a:pt x="10524020" y="4154302"/>
                  <a:pt x="10505750" y="4362578"/>
                  <a:pt x="10515600" y="4630760"/>
                </a:cubicBezTo>
                <a:cubicBezTo>
                  <a:pt x="10525450" y="4898942"/>
                  <a:pt x="10492122" y="5233505"/>
                  <a:pt x="10515600" y="5416094"/>
                </a:cubicBezTo>
                <a:cubicBezTo>
                  <a:pt x="10321022" y="5373763"/>
                  <a:pt x="9841056" y="5373781"/>
                  <a:pt x="9648063" y="5416094"/>
                </a:cubicBezTo>
                <a:cubicBezTo>
                  <a:pt x="9455070" y="5458407"/>
                  <a:pt x="9225135" y="5428993"/>
                  <a:pt x="8885682" y="5416094"/>
                </a:cubicBezTo>
                <a:cubicBezTo>
                  <a:pt x="8546229" y="5403195"/>
                  <a:pt x="8660252" y="5403063"/>
                  <a:pt x="8543925" y="5416094"/>
                </a:cubicBezTo>
                <a:cubicBezTo>
                  <a:pt x="8427598" y="5429125"/>
                  <a:pt x="8066747" y="5419630"/>
                  <a:pt x="7676388" y="5416094"/>
                </a:cubicBezTo>
                <a:cubicBezTo>
                  <a:pt x="7286029" y="5412558"/>
                  <a:pt x="7286084" y="5427534"/>
                  <a:pt x="7124319" y="5416094"/>
                </a:cubicBezTo>
                <a:cubicBezTo>
                  <a:pt x="6962554" y="5404654"/>
                  <a:pt x="6638960" y="5390930"/>
                  <a:pt x="6361938" y="5416094"/>
                </a:cubicBezTo>
                <a:cubicBezTo>
                  <a:pt x="6084916" y="5441258"/>
                  <a:pt x="6131919" y="5418087"/>
                  <a:pt x="6020181" y="5416094"/>
                </a:cubicBezTo>
                <a:cubicBezTo>
                  <a:pt x="5908443" y="5414101"/>
                  <a:pt x="5558871" y="5407232"/>
                  <a:pt x="5152644" y="5416094"/>
                </a:cubicBezTo>
                <a:cubicBezTo>
                  <a:pt x="4746417" y="5424956"/>
                  <a:pt x="4798774" y="5402919"/>
                  <a:pt x="4600575" y="5416094"/>
                </a:cubicBezTo>
                <a:cubicBezTo>
                  <a:pt x="4402376" y="5429269"/>
                  <a:pt x="4180360" y="5402655"/>
                  <a:pt x="3943350" y="5416094"/>
                </a:cubicBezTo>
                <a:cubicBezTo>
                  <a:pt x="3706340" y="5429533"/>
                  <a:pt x="3658445" y="5419171"/>
                  <a:pt x="3496437" y="5416094"/>
                </a:cubicBezTo>
                <a:cubicBezTo>
                  <a:pt x="3334429" y="5413017"/>
                  <a:pt x="3010124" y="5399344"/>
                  <a:pt x="2734056" y="5416094"/>
                </a:cubicBezTo>
                <a:cubicBezTo>
                  <a:pt x="2457988" y="5432844"/>
                  <a:pt x="2236739" y="5427521"/>
                  <a:pt x="1866519" y="5416094"/>
                </a:cubicBezTo>
                <a:cubicBezTo>
                  <a:pt x="1496299" y="5404667"/>
                  <a:pt x="1510850" y="5404957"/>
                  <a:pt x="1314450" y="5416094"/>
                </a:cubicBezTo>
                <a:cubicBezTo>
                  <a:pt x="1118050" y="5427231"/>
                  <a:pt x="570195" y="5429560"/>
                  <a:pt x="0" y="5416094"/>
                </a:cubicBezTo>
                <a:cubicBezTo>
                  <a:pt x="-26608" y="5186086"/>
                  <a:pt x="-30817" y="5026509"/>
                  <a:pt x="0" y="4739082"/>
                </a:cubicBezTo>
                <a:cubicBezTo>
                  <a:pt x="30817" y="4451655"/>
                  <a:pt x="30406" y="4379302"/>
                  <a:pt x="0" y="4062071"/>
                </a:cubicBezTo>
                <a:cubicBezTo>
                  <a:pt x="-30406" y="3744840"/>
                  <a:pt x="16937" y="3655631"/>
                  <a:pt x="0" y="3330898"/>
                </a:cubicBezTo>
                <a:cubicBezTo>
                  <a:pt x="-16937" y="3006165"/>
                  <a:pt x="-2848" y="2928355"/>
                  <a:pt x="0" y="2653886"/>
                </a:cubicBezTo>
                <a:cubicBezTo>
                  <a:pt x="2848" y="2379417"/>
                  <a:pt x="-4508" y="2270960"/>
                  <a:pt x="0" y="1922713"/>
                </a:cubicBezTo>
                <a:cubicBezTo>
                  <a:pt x="4508" y="1574466"/>
                  <a:pt x="-7038" y="1405929"/>
                  <a:pt x="0" y="1191541"/>
                </a:cubicBezTo>
                <a:cubicBezTo>
                  <a:pt x="7038" y="977153"/>
                  <a:pt x="-53038" y="292447"/>
                  <a:pt x="0" y="0"/>
                </a:cubicBezTo>
                <a:close/>
              </a:path>
              <a:path w="10515600" h="5416094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24919" y="196329"/>
                  <a:pt x="10549062" y="488432"/>
                  <a:pt x="10515600" y="785334"/>
                </a:cubicBezTo>
                <a:cubicBezTo>
                  <a:pt x="10482138" y="1082236"/>
                  <a:pt x="10536385" y="1323726"/>
                  <a:pt x="10515600" y="1516506"/>
                </a:cubicBezTo>
                <a:cubicBezTo>
                  <a:pt x="10494815" y="1709286"/>
                  <a:pt x="10546328" y="2097632"/>
                  <a:pt x="10515600" y="2247679"/>
                </a:cubicBezTo>
                <a:cubicBezTo>
                  <a:pt x="10484872" y="2397726"/>
                  <a:pt x="10491771" y="2577292"/>
                  <a:pt x="10515600" y="2762208"/>
                </a:cubicBezTo>
                <a:cubicBezTo>
                  <a:pt x="10539429" y="2947124"/>
                  <a:pt x="10511007" y="3105736"/>
                  <a:pt x="10515600" y="3330898"/>
                </a:cubicBezTo>
                <a:cubicBezTo>
                  <a:pt x="10520194" y="3556060"/>
                  <a:pt x="10497393" y="3882611"/>
                  <a:pt x="10515600" y="4062071"/>
                </a:cubicBezTo>
                <a:cubicBezTo>
                  <a:pt x="10533807" y="4241531"/>
                  <a:pt x="10544791" y="4505155"/>
                  <a:pt x="10515600" y="4684921"/>
                </a:cubicBezTo>
                <a:cubicBezTo>
                  <a:pt x="10486410" y="4864687"/>
                  <a:pt x="10497356" y="5246484"/>
                  <a:pt x="10515600" y="5416094"/>
                </a:cubicBezTo>
                <a:cubicBezTo>
                  <a:pt x="10245623" y="5445692"/>
                  <a:pt x="10029676" y="5415505"/>
                  <a:pt x="9753219" y="5416094"/>
                </a:cubicBezTo>
                <a:cubicBezTo>
                  <a:pt x="9476762" y="5416683"/>
                  <a:pt x="9553148" y="5422760"/>
                  <a:pt x="9411462" y="5416094"/>
                </a:cubicBezTo>
                <a:cubicBezTo>
                  <a:pt x="9269776" y="5409428"/>
                  <a:pt x="8927709" y="5385012"/>
                  <a:pt x="8754237" y="5416094"/>
                </a:cubicBezTo>
                <a:cubicBezTo>
                  <a:pt x="8580766" y="5447176"/>
                  <a:pt x="8413264" y="5410024"/>
                  <a:pt x="8307324" y="5416094"/>
                </a:cubicBezTo>
                <a:cubicBezTo>
                  <a:pt x="8201384" y="5422164"/>
                  <a:pt x="7912690" y="5421686"/>
                  <a:pt x="7544943" y="5416094"/>
                </a:cubicBezTo>
                <a:cubicBezTo>
                  <a:pt x="7177196" y="5410502"/>
                  <a:pt x="7304235" y="5418502"/>
                  <a:pt x="7098030" y="5416094"/>
                </a:cubicBezTo>
                <a:cubicBezTo>
                  <a:pt x="6891825" y="5413686"/>
                  <a:pt x="6541479" y="5434609"/>
                  <a:pt x="6335649" y="5416094"/>
                </a:cubicBezTo>
                <a:cubicBezTo>
                  <a:pt x="6129819" y="5397579"/>
                  <a:pt x="6106541" y="5402791"/>
                  <a:pt x="5993892" y="5416094"/>
                </a:cubicBezTo>
                <a:cubicBezTo>
                  <a:pt x="5881243" y="5429397"/>
                  <a:pt x="5545248" y="5437743"/>
                  <a:pt x="5231511" y="5416094"/>
                </a:cubicBezTo>
                <a:cubicBezTo>
                  <a:pt x="4917774" y="5394445"/>
                  <a:pt x="4963237" y="5426599"/>
                  <a:pt x="4784598" y="5416094"/>
                </a:cubicBezTo>
                <a:cubicBezTo>
                  <a:pt x="4605959" y="5405589"/>
                  <a:pt x="4605904" y="5406658"/>
                  <a:pt x="4442841" y="5416094"/>
                </a:cubicBezTo>
                <a:cubicBezTo>
                  <a:pt x="4279778" y="5425530"/>
                  <a:pt x="4177180" y="5426138"/>
                  <a:pt x="3995928" y="5416094"/>
                </a:cubicBezTo>
                <a:cubicBezTo>
                  <a:pt x="3814676" y="5406050"/>
                  <a:pt x="3516440" y="5429234"/>
                  <a:pt x="3233547" y="5416094"/>
                </a:cubicBezTo>
                <a:cubicBezTo>
                  <a:pt x="2950654" y="5402954"/>
                  <a:pt x="2884354" y="5436103"/>
                  <a:pt x="2786634" y="5416094"/>
                </a:cubicBezTo>
                <a:cubicBezTo>
                  <a:pt x="2688914" y="5396085"/>
                  <a:pt x="2522958" y="5423232"/>
                  <a:pt x="2444877" y="5416094"/>
                </a:cubicBezTo>
                <a:cubicBezTo>
                  <a:pt x="2366796" y="5408956"/>
                  <a:pt x="2104768" y="5395479"/>
                  <a:pt x="1997964" y="5416094"/>
                </a:cubicBezTo>
                <a:cubicBezTo>
                  <a:pt x="1891160" y="5436709"/>
                  <a:pt x="1573016" y="5412376"/>
                  <a:pt x="1445895" y="5416094"/>
                </a:cubicBezTo>
                <a:cubicBezTo>
                  <a:pt x="1318774" y="5419812"/>
                  <a:pt x="986443" y="5400529"/>
                  <a:pt x="788670" y="5416094"/>
                </a:cubicBezTo>
                <a:cubicBezTo>
                  <a:pt x="590897" y="5431659"/>
                  <a:pt x="363709" y="5381266"/>
                  <a:pt x="0" y="5416094"/>
                </a:cubicBezTo>
                <a:cubicBezTo>
                  <a:pt x="-22973" y="5218643"/>
                  <a:pt x="-26699" y="5010779"/>
                  <a:pt x="0" y="4630760"/>
                </a:cubicBezTo>
                <a:cubicBezTo>
                  <a:pt x="26699" y="4250741"/>
                  <a:pt x="-15389" y="4196664"/>
                  <a:pt x="0" y="3953749"/>
                </a:cubicBezTo>
                <a:cubicBezTo>
                  <a:pt x="15389" y="3710834"/>
                  <a:pt x="468" y="3611311"/>
                  <a:pt x="0" y="3276737"/>
                </a:cubicBezTo>
                <a:cubicBezTo>
                  <a:pt x="-468" y="2942163"/>
                  <a:pt x="15360" y="2781998"/>
                  <a:pt x="0" y="2599725"/>
                </a:cubicBezTo>
                <a:cubicBezTo>
                  <a:pt x="-15360" y="2417452"/>
                  <a:pt x="14816" y="2100232"/>
                  <a:pt x="0" y="1922713"/>
                </a:cubicBezTo>
                <a:cubicBezTo>
                  <a:pt x="-14816" y="1745194"/>
                  <a:pt x="-24648" y="1604167"/>
                  <a:pt x="0" y="1299863"/>
                </a:cubicBezTo>
                <a:cubicBezTo>
                  <a:pt x="24648" y="995559"/>
                  <a:pt x="2182" y="279525"/>
                  <a:pt x="0" y="0"/>
                </a:cubicBezTo>
                <a:close/>
              </a:path>
            </a:pathLst>
          </a:custGeom>
          <a:gradFill>
            <a:gsLst>
              <a:gs pos="50000">
                <a:schemeClr val="tx1">
                  <a:alpha val="30000"/>
                </a:schemeClr>
              </a:gs>
              <a:gs pos="80000">
                <a:schemeClr val="tx1">
                  <a:alpha val="15000"/>
                </a:schemeClr>
              </a:gs>
              <a:gs pos="0">
                <a:schemeClr val="tx1">
                  <a:alpha val="0"/>
                </a:schemeClr>
              </a:gs>
              <a:gs pos="20000">
                <a:schemeClr val="tx1">
                  <a:alpha val="15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</a:gradFill>
          <a:ln w="57150" cap="rnd">
            <a:solidFill>
              <a:schemeClr val="bg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7048" y="1124712"/>
            <a:ext cx="9144000" cy="3063240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Requirement 7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7048" y="4599432"/>
            <a:ext cx="9144000" cy="1227520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13" name="Rectangle 6">
            <a:extLst>
              <a:ext uri="{FF2B5EF4-FFF2-40B4-BE49-F238E27FC236}">
                <a16:creationId xmlns:a16="http://schemas.microsoft.com/office/drawing/2014/main" id="{4E87FCFB-2CCE-460D-B3DD-557C8BD1B9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74206" y="441942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rnd">
            <a:solidFill>
              <a:schemeClr val="bg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072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43DAA0EF-336D-4CDC-A9A2-8460363E27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FD079A19-B31E-4129-A464-7547FF05AE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090556" cy="6858000"/>
          </a:xfrm>
          <a:custGeom>
            <a:avLst/>
            <a:gdLst>
              <a:gd name="connsiteX0" fmla="*/ 0 w 4090556"/>
              <a:gd name="connsiteY0" fmla="*/ 0 h 6858000"/>
              <a:gd name="connsiteX1" fmla="*/ 4077555 w 4090556"/>
              <a:gd name="connsiteY1" fmla="*/ 0 h 6858000"/>
              <a:gd name="connsiteX2" fmla="*/ 4077574 w 4090556"/>
              <a:gd name="connsiteY2" fmla="*/ 720 h 6858000"/>
              <a:gd name="connsiteX3" fmla="*/ 4075790 w 4090556"/>
              <a:gd name="connsiteY3" fmla="*/ 575485 h 6858000"/>
              <a:gd name="connsiteX4" fmla="*/ 4076555 w 4090556"/>
              <a:gd name="connsiteY4" fmla="*/ 932245 h 6858000"/>
              <a:gd name="connsiteX5" fmla="*/ 4076555 w 4090556"/>
              <a:gd name="connsiteY5" fmla="*/ 1286711 h 6858000"/>
              <a:gd name="connsiteX6" fmla="*/ 4082288 w 4090556"/>
              <a:gd name="connsiteY6" fmla="*/ 1595180 h 6858000"/>
              <a:gd name="connsiteX7" fmla="*/ 4078211 w 4090556"/>
              <a:gd name="connsiteY7" fmla="*/ 2133123 h 6858000"/>
              <a:gd name="connsiteX8" fmla="*/ 4071968 w 4090556"/>
              <a:gd name="connsiteY8" fmla="*/ 2946025 h 6858000"/>
              <a:gd name="connsiteX9" fmla="*/ 4068401 w 4090556"/>
              <a:gd name="connsiteY9" fmla="*/ 3502061 h 6858000"/>
              <a:gd name="connsiteX10" fmla="*/ 4087513 w 4090556"/>
              <a:gd name="connsiteY10" fmla="*/ 4076061 h 6858000"/>
              <a:gd name="connsiteX11" fmla="*/ 4076938 w 4090556"/>
              <a:gd name="connsiteY11" fmla="*/ 4442632 h 6858000"/>
              <a:gd name="connsiteX12" fmla="*/ 4071459 w 4090556"/>
              <a:gd name="connsiteY12" fmla="*/ 4827550 h 6858000"/>
              <a:gd name="connsiteX13" fmla="*/ 4071459 w 4090556"/>
              <a:gd name="connsiteY13" fmla="*/ 5019945 h 6858000"/>
              <a:gd name="connsiteX14" fmla="*/ 4084200 w 4090556"/>
              <a:gd name="connsiteY14" fmla="*/ 5490104 h 6858000"/>
              <a:gd name="connsiteX15" fmla="*/ 4077446 w 4090556"/>
              <a:gd name="connsiteY15" fmla="*/ 5844569 h 6858000"/>
              <a:gd name="connsiteX16" fmla="*/ 4082544 w 4090556"/>
              <a:gd name="connsiteY16" fmla="*/ 6260195 h 6858000"/>
              <a:gd name="connsiteX17" fmla="*/ 4086110 w 4090556"/>
              <a:gd name="connsiteY17" fmla="*/ 6706145 h 6858000"/>
              <a:gd name="connsiteX18" fmla="*/ 4086135 w 4090556"/>
              <a:gd name="connsiteY18" fmla="*/ 6794562 h 6858000"/>
              <a:gd name="connsiteX19" fmla="*/ 4080334 w 4090556"/>
              <a:gd name="connsiteY19" fmla="*/ 6858000 h 6858000"/>
              <a:gd name="connsiteX20" fmla="*/ 0 w 4090556"/>
              <a:gd name="connsiteY2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090556" h="6858000">
                <a:moveTo>
                  <a:pt x="0" y="0"/>
                </a:moveTo>
                <a:lnTo>
                  <a:pt x="4077555" y="0"/>
                </a:lnTo>
                <a:lnTo>
                  <a:pt x="4077574" y="720"/>
                </a:lnTo>
                <a:cubicBezTo>
                  <a:pt x="4079358" y="192351"/>
                  <a:pt x="4064960" y="384364"/>
                  <a:pt x="4075790" y="575485"/>
                </a:cubicBezTo>
                <a:cubicBezTo>
                  <a:pt x="4082544" y="694108"/>
                  <a:pt x="4081269" y="814132"/>
                  <a:pt x="4076555" y="932245"/>
                </a:cubicBezTo>
                <a:cubicBezTo>
                  <a:pt x="4071840" y="1050357"/>
                  <a:pt x="4065470" y="1168597"/>
                  <a:pt x="4076555" y="1286711"/>
                </a:cubicBezTo>
                <a:cubicBezTo>
                  <a:pt x="4084710" y="1389317"/>
                  <a:pt x="4086621" y="1492332"/>
                  <a:pt x="4082288" y="1595180"/>
                </a:cubicBezTo>
                <a:cubicBezTo>
                  <a:pt x="4077319" y="1774452"/>
                  <a:pt x="4067637" y="1953851"/>
                  <a:pt x="4078211" y="2133123"/>
                </a:cubicBezTo>
                <a:cubicBezTo>
                  <a:pt x="4094393" y="2404260"/>
                  <a:pt x="4084710" y="2675143"/>
                  <a:pt x="4071968" y="2946025"/>
                </a:cubicBezTo>
                <a:cubicBezTo>
                  <a:pt x="4063049" y="3131413"/>
                  <a:pt x="4055659" y="3316673"/>
                  <a:pt x="4068401" y="3502061"/>
                </a:cubicBezTo>
                <a:cubicBezTo>
                  <a:pt x="4081396" y="3693182"/>
                  <a:pt x="4097323" y="3884176"/>
                  <a:pt x="4087513" y="4076061"/>
                </a:cubicBezTo>
                <a:cubicBezTo>
                  <a:pt x="4081142" y="4198251"/>
                  <a:pt x="4069037" y="4320315"/>
                  <a:pt x="4076938" y="4442632"/>
                </a:cubicBezTo>
                <a:cubicBezTo>
                  <a:pt x="4083270" y="4570925"/>
                  <a:pt x="4081435" y="4699486"/>
                  <a:pt x="4071459" y="4827550"/>
                </a:cubicBezTo>
                <a:cubicBezTo>
                  <a:pt x="4065725" y="4891550"/>
                  <a:pt x="4065725" y="4955945"/>
                  <a:pt x="4071459" y="5019945"/>
                </a:cubicBezTo>
                <a:cubicBezTo>
                  <a:pt x="4087742" y="5176105"/>
                  <a:pt x="4091997" y="5333296"/>
                  <a:pt x="4084200" y="5490104"/>
                </a:cubicBezTo>
                <a:cubicBezTo>
                  <a:pt x="4079740" y="5608217"/>
                  <a:pt x="4071968" y="5726202"/>
                  <a:pt x="4077446" y="5844569"/>
                </a:cubicBezTo>
                <a:cubicBezTo>
                  <a:pt x="4083944" y="5983069"/>
                  <a:pt x="4088914" y="6121696"/>
                  <a:pt x="4082544" y="6260195"/>
                </a:cubicBezTo>
                <a:cubicBezTo>
                  <a:pt x="4075841" y="6408803"/>
                  <a:pt x="4077026" y="6557662"/>
                  <a:pt x="4086110" y="6706145"/>
                </a:cubicBezTo>
                <a:cubicBezTo>
                  <a:pt x="4087467" y="6735616"/>
                  <a:pt x="4087474" y="6765120"/>
                  <a:pt x="4086135" y="6794562"/>
                </a:cubicBezTo>
                <a:lnTo>
                  <a:pt x="4080334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AD29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98A8C5C-0C9D-4E8E-8C4C-52F3ADB7B7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1" y="640823"/>
            <a:ext cx="3103194" cy="5583148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>
                <a:solidFill>
                  <a:schemeClr val="bg1"/>
                </a:solidFill>
              </a:rPr>
              <a:t>Develop a personal prayer life by praying daily for a month for: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D6AF013D-B0D7-4623-A4D5-316AB10BE87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26199080"/>
              </p:ext>
            </p:extLst>
          </p:nvPr>
        </p:nvGraphicFramePr>
        <p:xfrm>
          <a:off x="4648018" y="640822"/>
          <a:ext cx="6900512" cy="55361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20424973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" name="Rectangle 8">
            <a:extLst>
              <a:ext uri="{FF2B5EF4-FFF2-40B4-BE49-F238E27FC236}">
                <a16:creationId xmlns:a16="http://schemas.microsoft.com/office/drawing/2014/main" id="{8A95209C-5275-4E15-8EA7-7F42980ABF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3">
            <a:extLst>
              <a:ext uri="{FF2B5EF4-FFF2-40B4-BE49-F238E27FC236}">
                <a16:creationId xmlns:a16="http://schemas.microsoft.com/office/drawing/2014/main" id="{B6E53B2F-B5D3-4019-8BB7-43752E595F2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>
            <a:alphaModFix/>
          </a:blip>
          <a:srcRect l="25"/>
          <a:stretch/>
        </p:blipFill>
        <p:spPr>
          <a:xfrm>
            <a:off x="20" y="10"/>
            <a:ext cx="12188931" cy="685799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F2ED431-E304-4FF0-9F4E-032783C9D6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838200" y="720953"/>
            <a:ext cx="10515600" cy="5416094"/>
          </a:xfrm>
          <a:custGeom>
            <a:avLst/>
            <a:gdLst>
              <a:gd name="connsiteX0" fmla="*/ 0 w 10515600"/>
              <a:gd name="connsiteY0" fmla="*/ 0 h 5416094"/>
              <a:gd name="connsiteX1" fmla="*/ 657225 w 10515600"/>
              <a:gd name="connsiteY1" fmla="*/ 0 h 5416094"/>
              <a:gd name="connsiteX2" fmla="*/ 1419606 w 10515600"/>
              <a:gd name="connsiteY2" fmla="*/ 0 h 5416094"/>
              <a:gd name="connsiteX3" fmla="*/ 2181987 w 10515600"/>
              <a:gd name="connsiteY3" fmla="*/ 0 h 5416094"/>
              <a:gd name="connsiteX4" fmla="*/ 3049524 w 10515600"/>
              <a:gd name="connsiteY4" fmla="*/ 0 h 5416094"/>
              <a:gd name="connsiteX5" fmla="*/ 3706749 w 10515600"/>
              <a:gd name="connsiteY5" fmla="*/ 0 h 5416094"/>
              <a:gd name="connsiteX6" fmla="*/ 4469130 w 10515600"/>
              <a:gd name="connsiteY6" fmla="*/ 0 h 5416094"/>
              <a:gd name="connsiteX7" fmla="*/ 5126355 w 10515600"/>
              <a:gd name="connsiteY7" fmla="*/ 0 h 5416094"/>
              <a:gd name="connsiteX8" fmla="*/ 5783580 w 10515600"/>
              <a:gd name="connsiteY8" fmla="*/ 0 h 5416094"/>
              <a:gd name="connsiteX9" fmla="*/ 6440805 w 10515600"/>
              <a:gd name="connsiteY9" fmla="*/ 0 h 5416094"/>
              <a:gd name="connsiteX10" fmla="*/ 6782562 w 10515600"/>
              <a:gd name="connsiteY10" fmla="*/ 0 h 5416094"/>
              <a:gd name="connsiteX11" fmla="*/ 7544943 w 10515600"/>
              <a:gd name="connsiteY11" fmla="*/ 0 h 5416094"/>
              <a:gd name="connsiteX12" fmla="*/ 7886700 w 10515600"/>
              <a:gd name="connsiteY12" fmla="*/ 0 h 5416094"/>
              <a:gd name="connsiteX13" fmla="*/ 8543925 w 10515600"/>
              <a:gd name="connsiteY13" fmla="*/ 0 h 5416094"/>
              <a:gd name="connsiteX14" fmla="*/ 9411462 w 10515600"/>
              <a:gd name="connsiteY14" fmla="*/ 0 h 5416094"/>
              <a:gd name="connsiteX15" fmla="*/ 10515600 w 10515600"/>
              <a:gd name="connsiteY15" fmla="*/ 0 h 5416094"/>
              <a:gd name="connsiteX16" fmla="*/ 10515600 w 10515600"/>
              <a:gd name="connsiteY16" fmla="*/ 731173 h 5416094"/>
              <a:gd name="connsiteX17" fmla="*/ 10515600 w 10515600"/>
              <a:gd name="connsiteY17" fmla="*/ 1299863 h 5416094"/>
              <a:gd name="connsiteX18" fmla="*/ 10515600 w 10515600"/>
              <a:gd name="connsiteY18" fmla="*/ 1868552 h 5416094"/>
              <a:gd name="connsiteX19" fmla="*/ 10515600 w 10515600"/>
              <a:gd name="connsiteY19" fmla="*/ 2545564 h 5416094"/>
              <a:gd name="connsiteX20" fmla="*/ 10515600 w 10515600"/>
              <a:gd name="connsiteY20" fmla="*/ 3222576 h 5416094"/>
              <a:gd name="connsiteX21" fmla="*/ 10515600 w 10515600"/>
              <a:gd name="connsiteY21" fmla="*/ 3845427 h 5416094"/>
              <a:gd name="connsiteX22" fmla="*/ 10515600 w 10515600"/>
              <a:gd name="connsiteY22" fmla="*/ 4630760 h 5416094"/>
              <a:gd name="connsiteX23" fmla="*/ 10515600 w 10515600"/>
              <a:gd name="connsiteY23" fmla="*/ 5416094 h 5416094"/>
              <a:gd name="connsiteX24" fmla="*/ 9648063 w 10515600"/>
              <a:gd name="connsiteY24" fmla="*/ 5416094 h 5416094"/>
              <a:gd name="connsiteX25" fmla="*/ 8885682 w 10515600"/>
              <a:gd name="connsiteY25" fmla="*/ 5416094 h 5416094"/>
              <a:gd name="connsiteX26" fmla="*/ 8543925 w 10515600"/>
              <a:gd name="connsiteY26" fmla="*/ 5416094 h 5416094"/>
              <a:gd name="connsiteX27" fmla="*/ 7676388 w 10515600"/>
              <a:gd name="connsiteY27" fmla="*/ 5416094 h 5416094"/>
              <a:gd name="connsiteX28" fmla="*/ 7124319 w 10515600"/>
              <a:gd name="connsiteY28" fmla="*/ 5416094 h 5416094"/>
              <a:gd name="connsiteX29" fmla="*/ 6361938 w 10515600"/>
              <a:gd name="connsiteY29" fmla="*/ 5416094 h 5416094"/>
              <a:gd name="connsiteX30" fmla="*/ 6020181 w 10515600"/>
              <a:gd name="connsiteY30" fmla="*/ 5416094 h 5416094"/>
              <a:gd name="connsiteX31" fmla="*/ 5152644 w 10515600"/>
              <a:gd name="connsiteY31" fmla="*/ 5416094 h 5416094"/>
              <a:gd name="connsiteX32" fmla="*/ 4600575 w 10515600"/>
              <a:gd name="connsiteY32" fmla="*/ 5416094 h 5416094"/>
              <a:gd name="connsiteX33" fmla="*/ 3943350 w 10515600"/>
              <a:gd name="connsiteY33" fmla="*/ 5416094 h 5416094"/>
              <a:gd name="connsiteX34" fmla="*/ 3496437 w 10515600"/>
              <a:gd name="connsiteY34" fmla="*/ 5416094 h 5416094"/>
              <a:gd name="connsiteX35" fmla="*/ 2734056 w 10515600"/>
              <a:gd name="connsiteY35" fmla="*/ 5416094 h 5416094"/>
              <a:gd name="connsiteX36" fmla="*/ 1866519 w 10515600"/>
              <a:gd name="connsiteY36" fmla="*/ 5416094 h 5416094"/>
              <a:gd name="connsiteX37" fmla="*/ 1314450 w 10515600"/>
              <a:gd name="connsiteY37" fmla="*/ 5416094 h 5416094"/>
              <a:gd name="connsiteX38" fmla="*/ 0 w 10515600"/>
              <a:gd name="connsiteY38" fmla="*/ 5416094 h 5416094"/>
              <a:gd name="connsiteX39" fmla="*/ 0 w 10515600"/>
              <a:gd name="connsiteY39" fmla="*/ 4739082 h 5416094"/>
              <a:gd name="connsiteX40" fmla="*/ 0 w 10515600"/>
              <a:gd name="connsiteY40" fmla="*/ 4062071 h 5416094"/>
              <a:gd name="connsiteX41" fmla="*/ 0 w 10515600"/>
              <a:gd name="connsiteY41" fmla="*/ 3330898 h 5416094"/>
              <a:gd name="connsiteX42" fmla="*/ 0 w 10515600"/>
              <a:gd name="connsiteY42" fmla="*/ 2653886 h 5416094"/>
              <a:gd name="connsiteX43" fmla="*/ 0 w 10515600"/>
              <a:gd name="connsiteY43" fmla="*/ 1922713 h 5416094"/>
              <a:gd name="connsiteX44" fmla="*/ 0 w 10515600"/>
              <a:gd name="connsiteY44" fmla="*/ 1191541 h 5416094"/>
              <a:gd name="connsiteX45" fmla="*/ 0 w 10515600"/>
              <a:gd name="connsiteY45" fmla="*/ 0 h 5416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0515600" h="5416094" fill="none" extrusionOk="0">
                <a:moveTo>
                  <a:pt x="0" y="0"/>
                </a:moveTo>
                <a:cubicBezTo>
                  <a:pt x="177150" y="-2233"/>
                  <a:pt x="437740" y="9549"/>
                  <a:pt x="657225" y="0"/>
                </a:cubicBezTo>
                <a:cubicBezTo>
                  <a:pt x="876711" y="-9549"/>
                  <a:pt x="1120002" y="4103"/>
                  <a:pt x="1419606" y="0"/>
                </a:cubicBezTo>
                <a:cubicBezTo>
                  <a:pt x="1719210" y="-4103"/>
                  <a:pt x="1938104" y="16641"/>
                  <a:pt x="2181987" y="0"/>
                </a:cubicBezTo>
                <a:cubicBezTo>
                  <a:pt x="2425870" y="-16641"/>
                  <a:pt x="2669395" y="-9276"/>
                  <a:pt x="3049524" y="0"/>
                </a:cubicBezTo>
                <a:cubicBezTo>
                  <a:pt x="3429653" y="9276"/>
                  <a:pt x="3553691" y="29352"/>
                  <a:pt x="3706749" y="0"/>
                </a:cubicBezTo>
                <a:cubicBezTo>
                  <a:pt x="3859808" y="-29352"/>
                  <a:pt x="4111295" y="-6375"/>
                  <a:pt x="4469130" y="0"/>
                </a:cubicBezTo>
                <a:cubicBezTo>
                  <a:pt x="4826965" y="6375"/>
                  <a:pt x="4916661" y="-30390"/>
                  <a:pt x="5126355" y="0"/>
                </a:cubicBezTo>
                <a:cubicBezTo>
                  <a:pt x="5336049" y="30390"/>
                  <a:pt x="5578402" y="-7004"/>
                  <a:pt x="5783580" y="0"/>
                </a:cubicBezTo>
                <a:cubicBezTo>
                  <a:pt x="5988759" y="7004"/>
                  <a:pt x="6270371" y="29583"/>
                  <a:pt x="6440805" y="0"/>
                </a:cubicBezTo>
                <a:cubicBezTo>
                  <a:pt x="6611240" y="-29583"/>
                  <a:pt x="6667725" y="8173"/>
                  <a:pt x="6782562" y="0"/>
                </a:cubicBezTo>
                <a:cubicBezTo>
                  <a:pt x="6897399" y="-8173"/>
                  <a:pt x="7375754" y="-24084"/>
                  <a:pt x="7544943" y="0"/>
                </a:cubicBezTo>
                <a:cubicBezTo>
                  <a:pt x="7714132" y="24084"/>
                  <a:pt x="7790780" y="5607"/>
                  <a:pt x="7886700" y="0"/>
                </a:cubicBezTo>
                <a:cubicBezTo>
                  <a:pt x="7982620" y="-5607"/>
                  <a:pt x="8404356" y="28301"/>
                  <a:pt x="8543925" y="0"/>
                </a:cubicBezTo>
                <a:cubicBezTo>
                  <a:pt x="8683495" y="-28301"/>
                  <a:pt x="9088340" y="-5992"/>
                  <a:pt x="9411462" y="0"/>
                </a:cubicBezTo>
                <a:cubicBezTo>
                  <a:pt x="9734584" y="5992"/>
                  <a:pt x="10083951" y="22703"/>
                  <a:pt x="10515600" y="0"/>
                </a:cubicBezTo>
                <a:cubicBezTo>
                  <a:pt x="10497934" y="171001"/>
                  <a:pt x="10537777" y="498242"/>
                  <a:pt x="10515600" y="731173"/>
                </a:cubicBezTo>
                <a:cubicBezTo>
                  <a:pt x="10493423" y="964104"/>
                  <a:pt x="10516932" y="1174374"/>
                  <a:pt x="10515600" y="1299863"/>
                </a:cubicBezTo>
                <a:cubicBezTo>
                  <a:pt x="10514269" y="1425352"/>
                  <a:pt x="10522086" y="1677469"/>
                  <a:pt x="10515600" y="1868552"/>
                </a:cubicBezTo>
                <a:cubicBezTo>
                  <a:pt x="10509114" y="2059635"/>
                  <a:pt x="10499452" y="2266556"/>
                  <a:pt x="10515600" y="2545564"/>
                </a:cubicBezTo>
                <a:cubicBezTo>
                  <a:pt x="10531748" y="2824572"/>
                  <a:pt x="10506359" y="3046060"/>
                  <a:pt x="10515600" y="3222576"/>
                </a:cubicBezTo>
                <a:cubicBezTo>
                  <a:pt x="10524841" y="3399092"/>
                  <a:pt x="10507180" y="3536552"/>
                  <a:pt x="10515600" y="3845427"/>
                </a:cubicBezTo>
                <a:cubicBezTo>
                  <a:pt x="10524020" y="4154302"/>
                  <a:pt x="10505750" y="4362578"/>
                  <a:pt x="10515600" y="4630760"/>
                </a:cubicBezTo>
                <a:cubicBezTo>
                  <a:pt x="10525450" y="4898942"/>
                  <a:pt x="10492122" y="5233505"/>
                  <a:pt x="10515600" y="5416094"/>
                </a:cubicBezTo>
                <a:cubicBezTo>
                  <a:pt x="10321022" y="5373763"/>
                  <a:pt x="9841056" y="5373781"/>
                  <a:pt x="9648063" y="5416094"/>
                </a:cubicBezTo>
                <a:cubicBezTo>
                  <a:pt x="9455070" y="5458407"/>
                  <a:pt x="9225135" y="5428993"/>
                  <a:pt x="8885682" y="5416094"/>
                </a:cubicBezTo>
                <a:cubicBezTo>
                  <a:pt x="8546229" y="5403195"/>
                  <a:pt x="8660252" y="5403063"/>
                  <a:pt x="8543925" y="5416094"/>
                </a:cubicBezTo>
                <a:cubicBezTo>
                  <a:pt x="8427598" y="5429125"/>
                  <a:pt x="8066747" y="5419630"/>
                  <a:pt x="7676388" y="5416094"/>
                </a:cubicBezTo>
                <a:cubicBezTo>
                  <a:pt x="7286029" y="5412558"/>
                  <a:pt x="7286084" y="5427534"/>
                  <a:pt x="7124319" y="5416094"/>
                </a:cubicBezTo>
                <a:cubicBezTo>
                  <a:pt x="6962554" y="5404654"/>
                  <a:pt x="6638960" y="5390930"/>
                  <a:pt x="6361938" y="5416094"/>
                </a:cubicBezTo>
                <a:cubicBezTo>
                  <a:pt x="6084916" y="5441258"/>
                  <a:pt x="6131919" y="5418087"/>
                  <a:pt x="6020181" y="5416094"/>
                </a:cubicBezTo>
                <a:cubicBezTo>
                  <a:pt x="5908443" y="5414101"/>
                  <a:pt x="5558871" y="5407232"/>
                  <a:pt x="5152644" y="5416094"/>
                </a:cubicBezTo>
                <a:cubicBezTo>
                  <a:pt x="4746417" y="5424956"/>
                  <a:pt x="4798774" y="5402919"/>
                  <a:pt x="4600575" y="5416094"/>
                </a:cubicBezTo>
                <a:cubicBezTo>
                  <a:pt x="4402376" y="5429269"/>
                  <a:pt x="4180360" y="5402655"/>
                  <a:pt x="3943350" y="5416094"/>
                </a:cubicBezTo>
                <a:cubicBezTo>
                  <a:pt x="3706340" y="5429533"/>
                  <a:pt x="3658445" y="5419171"/>
                  <a:pt x="3496437" y="5416094"/>
                </a:cubicBezTo>
                <a:cubicBezTo>
                  <a:pt x="3334429" y="5413017"/>
                  <a:pt x="3010124" y="5399344"/>
                  <a:pt x="2734056" y="5416094"/>
                </a:cubicBezTo>
                <a:cubicBezTo>
                  <a:pt x="2457988" y="5432844"/>
                  <a:pt x="2236739" y="5427521"/>
                  <a:pt x="1866519" y="5416094"/>
                </a:cubicBezTo>
                <a:cubicBezTo>
                  <a:pt x="1496299" y="5404667"/>
                  <a:pt x="1510850" y="5404957"/>
                  <a:pt x="1314450" y="5416094"/>
                </a:cubicBezTo>
                <a:cubicBezTo>
                  <a:pt x="1118050" y="5427231"/>
                  <a:pt x="570195" y="5429560"/>
                  <a:pt x="0" y="5416094"/>
                </a:cubicBezTo>
                <a:cubicBezTo>
                  <a:pt x="-26608" y="5186086"/>
                  <a:pt x="-30817" y="5026509"/>
                  <a:pt x="0" y="4739082"/>
                </a:cubicBezTo>
                <a:cubicBezTo>
                  <a:pt x="30817" y="4451655"/>
                  <a:pt x="30406" y="4379302"/>
                  <a:pt x="0" y="4062071"/>
                </a:cubicBezTo>
                <a:cubicBezTo>
                  <a:pt x="-30406" y="3744840"/>
                  <a:pt x="16937" y="3655631"/>
                  <a:pt x="0" y="3330898"/>
                </a:cubicBezTo>
                <a:cubicBezTo>
                  <a:pt x="-16937" y="3006165"/>
                  <a:pt x="-2848" y="2928355"/>
                  <a:pt x="0" y="2653886"/>
                </a:cubicBezTo>
                <a:cubicBezTo>
                  <a:pt x="2848" y="2379417"/>
                  <a:pt x="-4508" y="2270960"/>
                  <a:pt x="0" y="1922713"/>
                </a:cubicBezTo>
                <a:cubicBezTo>
                  <a:pt x="4508" y="1574466"/>
                  <a:pt x="-7038" y="1405929"/>
                  <a:pt x="0" y="1191541"/>
                </a:cubicBezTo>
                <a:cubicBezTo>
                  <a:pt x="7038" y="977153"/>
                  <a:pt x="-53038" y="292447"/>
                  <a:pt x="0" y="0"/>
                </a:cubicBezTo>
                <a:close/>
              </a:path>
              <a:path w="10515600" h="5416094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24919" y="196329"/>
                  <a:pt x="10549062" y="488432"/>
                  <a:pt x="10515600" y="785334"/>
                </a:cubicBezTo>
                <a:cubicBezTo>
                  <a:pt x="10482138" y="1082236"/>
                  <a:pt x="10536385" y="1323726"/>
                  <a:pt x="10515600" y="1516506"/>
                </a:cubicBezTo>
                <a:cubicBezTo>
                  <a:pt x="10494815" y="1709286"/>
                  <a:pt x="10546328" y="2097632"/>
                  <a:pt x="10515600" y="2247679"/>
                </a:cubicBezTo>
                <a:cubicBezTo>
                  <a:pt x="10484872" y="2397726"/>
                  <a:pt x="10491771" y="2577292"/>
                  <a:pt x="10515600" y="2762208"/>
                </a:cubicBezTo>
                <a:cubicBezTo>
                  <a:pt x="10539429" y="2947124"/>
                  <a:pt x="10511007" y="3105736"/>
                  <a:pt x="10515600" y="3330898"/>
                </a:cubicBezTo>
                <a:cubicBezTo>
                  <a:pt x="10520194" y="3556060"/>
                  <a:pt x="10497393" y="3882611"/>
                  <a:pt x="10515600" y="4062071"/>
                </a:cubicBezTo>
                <a:cubicBezTo>
                  <a:pt x="10533807" y="4241531"/>
                  <a:pt x="10544791" y="4505155"/>
                  <a:pt x="10515600" y="4684921"/>
                </a:cubicBezTo>
                <a:cubicBezTo>
                  <a:pt x="10486410" y="4864687"/>
                  <a:pt x="10497356" y="5246484"/>
                  <a:pt x="10515600" y="5416094"/>
                </a:cubicBezTo>
                <a:cubicBezTo>
                  <a:pt x="10245623" y="5445692"/>
                  <a:pt x="10029676" y="5415505"/>
                  <a:pt x="9753219" y="5416094"/>
                </a:cubicBezTo>
                <a:cubicBezTo>
                  <a:pt x="9476762" y="5416683"/>
                  <a:pt x="9553148" y="5422760"/>
                  <a:pt x="9411462" y="5416094"/>
                </a:cubicBezTo>
                <a:cubicBezTo>
                  <a:pt x="9269776" y="5409428"/>
                  <a:pt x="8927709" y="5385012"/>
                  <a:pt x="8754237" y="5416094"/>
                </a:cubicBezTo>
                <a:cubicBezTo>
                  <a:pt x="8580766" y="5447176"/>
                  <a:pt x="8413264" y="5410024"/>
                  <a:pt x="8307324" y="5416094"/>
                </a:cubicBezTo>
                <a:cubicBezTo>
                  <a:pt x="8201384" y="5422164"/>
                  <a:pt x="7912690" y="5421686"/>
                  <a:pt x="7544943" y="5416094"/>
                </a:cubicBezTo>
                <a:cubicBezTo>
                  <a:pt x="7177196" y="5410502"/>
                  <a:pt x="7304235" y="5418502"/>
                  <a:pt x="7098030" y="5416094"/>
                </a:cubicBezTo>
                <a:cubicBezTo>
                  <a:pt x="6891825" y="5413686"/>
                  <a:pt x="6541479" y="5434609"/>
                  <a:pt x="6335649" y="5416094"/>
                </a:cubicBezTo>
                <a:cubicBezTo>
                  <a:pt x="6129819" y="5397579"/>
                  <a:pt x="6106541" y="5402791"/>
                  <a:pt x="5993892" y="5416094"/>
                </a:cubicBezTo>
                <a:cubicBezTo>
                  <a:pt x="5881243" y="5429397"/>
                  <a:pt x="5545248" y="5437743"/>
                  <a:pt x="5231511" y="5416094"/>
                </a:cubicBezTo>
                <a:cubicBezTo>
                  <a:pt x="4917774" y="5394445"/>
                  <a:pt x="4963237" y="5426599"/>
                  <a:pt x="4784598" y="5416094"/>
                </a:cubicBezTo>
                <a:cubicBezTo>
                  <a:pt x="4605959" y="5405589"/>
                  <a:pt x="4605904" y="5406658"/>
                  <a:pt x="4442841" y="5416094"/>
                </a:cubicBezTo>
                <a:cubicBezTo>
                  <a:pt x="4279778" y="5425530"/>
                  <a:pt x="4177180" y="5426138"/>
                  <a:pt x="3995928" y="5416094"/>
                </a:cubicBezTo>
                <a:cubicBezTo>
                  <a:pt x="3814676" y="5406050"/>
                  <a:pt x="3516440" y="5429234"/>
                  <a:pt x="3233547" y="5416094"/>
                </a:cubicBezTo>
                <a:cubicBezTo>
                  <a:pt x="2950654" y="5402954"/>
                  <a:pt x="2884354" y="5436103"/>
                  <a:pt x="2786634" y="5416094"/>
                </a:cubicBezTo>
                <a:cubicBezTo>
                  <a:pt x="2688914" y="5396085"/>
                  <a:pt x="2522958" y="5423232"/>
                  <a:pt x="2444877" y="5416094"/>
                </a:cubicBezTo>
                <a:cubicBezTo>
                  <a:pt x="2366796" y="5408956"/>
                  <a:pt x="2104768" y="5395479"/>
                  <a:pt x="1997964" y="5416094"/>
                </a:cubicBezTo>
                <a:cubicBezTo>
                  <a:pt x="1891160" y="5436709"/>
                  <a:pt x="1573016" y="5412376"/>
                  <a:pt x="1445895" y="5416094"/>
                </a:cubicBezTo>
                <a:cubicBezTo>
                  <a:pt x="1318774" y="5419812"/>
                  <a:pt x="986443" y="5400529"/>
                  <a:pt x="788670" y="5416094"/>
                </a:cubicBezTo>
                <a:cubicBezTo>
                  <a:pt x="590897" y="5431659"/>
                  <a:pt x="363709" y="5381266"/>
                  <a:pt x="0" y="5416094"/>
                </a:cubicBezTo>
                <a:cubicBezTo>
                  <a:pt x="-22973" y="5218643"/>
                  <a:pt x="-26699" y="5010779"/>
                  <a:pt x="0" y="4630760"/>
                </a:cubicBezTo>
                <a:cubicBezTo>
                  <a:pt x="26699" y="4250741"/>
                  <a:pt x="-15389" y="4196664"/>
                  <a:pt x="0" y="3953749"/>
                </a:cubicBezTo>
                <a:cubicBezTo>
                  <a:pt x="15389" y="3710834"/>
                  <a:pt x="468" y="3611311"/>
                  <a:pt x="0" y="3276737"/>
                </a:cubicBezTo>
                <a:cubicBezTo>
                  <a:pt x="-468" y="2942163"/>
                  <a:pt x="15360" y="2781998"/>
                  <a:pt x="0" y="2599725"/>
                </a:cubicBezTo>
                <a:cubicBezTo>
                  <a:pt x="-15360" y="2417452"/>
                  <a:pt x="14816" y="2100232"/>
                  <a:pt x="0" y="1922713"/>
                </a:cubicBezTo>
                <a:cubicBezTo>
                  <a:pt x="-14816" y="1745194"/>
                  <a:pt x="-24648" y="1604167"/>
                  <a:pt x="0" y="1299863"/>
                </a:cubicBezTo>
                <a:cubicBezTo>
                  <a:pt x="24648" y="995559"/>
                  <a:pt x="2182" y="279525"/>
                  <a:pt x="0" y="0"/>
                </a:cubicBezTo>
                <a:close/>
              </a:path>
            </a:pathLst>
          </a:custGeom>
          <a:gradFill>
            <a:gsLst>
              <a:gs pos="50000">
                <a:schemeClr val="tx1">
                  <a:alpha val="30000"/>
                </a:schemeClr>
              </a:gs>
              <a:gs pos="80000">
                <a:schemeClr val="tx1">
                  <a:alpha val="15000"/>
                </a:schemeClr>
              </a:gs>
              <a:gs pos="0">
                <a:schemeClr val="tx1">
                  <a:alpha val="0"/>
                </a:schemeClr>
              </a:gs>
              <a:gs pos="20000">
                <a:schemeClr val="tx1">
                  <a:alpha val="15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</a:gradFill>
          <a:ln w="57150" cap="rnd">
            <a:solidFill>
              <a:schemeClr val="bg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7048" y="1124712"/>
            <a:ext cx="9144000" cy="3063240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Requirement 8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7048" y="4599432"/>
            <a:ext cx="9144000" cy="1227520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13" name="Rectangle 6">
            <a:extLst>
              <a:ext uri="{FF2B5EF4-FFF2-40B4-BE49-F238E27FC236}">
                <a16:creationId xmlns:a16="http://schemas.microsoft.com/office/drawing/2014/main" id="{4E87FCFB-2CCE-460D-B3DD-557C8BD1B9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74206" y="441942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rnd">
            <a:solidFill>
              <a:schemeClr val="bg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3199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6D37EE4-EA1B-46EE-A54B-5233C63C96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98A8C5C-0C9D-4E8E-8C4C-52F3ADB7B7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34585" y="703293"/>
            <a:ext cx="4584921" cy="1949815"/>
          </a:xfrm>
        </p:spPr>
        <p:txBody>
          <a:bodyPr anchor="b">
            <a:normAutofit/>
          </a:bodyPr>
          <a:lstStyle/>
          <a:p>
            <a:endParaRPr lang="en-US" sz="6000"/>
          </a:p>
        </p:txBody>
      </p:sp>
      <p:pic>
        <p:nvPicPr>
          <p:cNvPr id="4" name="Picture 4" descr="A picture containing person, indoor, table, man&#10;&#10;Description generated with very high confidence">
            <a:extLst>
              <a:ext uri="{FF2B5EF4-FFF2-40B4-BE49-F238E27FC236}">
                <a16:creationId xmlns:a16="http://schemas.microsoft.com/office/drawing/2014/main" id="{F2B359C0-D3D1-459C-B993-FD30FC2EC9E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8529" b="-1"/>
          <a:stretch/>
        </p:blipFill>
        <p:spPr>
          <a:xfrm>
            <a:off x="866691" y="1216968"/>
            <a:ext cx="5416261" cy="4424065"/>
          </a:xfrm>
          <a:custGeom>
            <a:avLst/>
            <a:gdLst/>
            <a:ahLst/>
            <a:cxnLst/>
            <a:rect l="l" t="t" r="r" b="b"/>
            <a:pathLst>
              <a:path w="5531320" h="4424065">
                <a:moveTo>
                  <a:pt x="4292328" y="3931444"/>
                </a:moveTo>
                <a:cubicBezTo>
                  <a:pt x="3830135" y="4131325"/>
                  <a:pt x="3346708" y="4259111"/>
                  <a:pt x="2855653" y="4364392"/>
                </a:cubicBezTo>
                <a:lnTo>
                  <a:pt x="2855525" y="4364392"/>
                </a:lnTo>
                <a:cubicBezTo>
                  <a:pt x="3386634" y="4394018"/>
                  <a:pt x="3853531" y="4210158"/>
                  <a:pt x="4292328" y="3931444"/>
                </a:cubicBezTo>
                <a:close/>
                <a:moveTo>
                  <a:pt x="4302118" y="3923561"/>
                </a:moveTo>
                <a:lnTo>
                  <a:pt x="4301102" y="3924959"/>
                </a:lnTo>
                <a:lnTo>
                  <a:pt x="4302881" y="3924959"/>
                </a:lnTo>
                <a:close/>
                <a:moveTo>
                  <a:pt x="3885572" y="334733"/>
                </a:moveTo>
                <a:cubicBezTo>
                  <a:pt x="4046889" y="406840"/>
                  <a:pt x="4203653" y="488713"/>
                  <a:pt x="4355013" y="579880"/>
                </a:cubicBezTo>
                <a:cubicBezTo>
                  <a:pt x="4662082" y="768063"/>
                  <a:pt x="4933803" y="995790"/>
                  <a:pt x="5144619" y="1290779"/>
                </a:cubicBezTo>
                <a:cubicBezTo>
                  <a:pt x="5314365" y="1528042"/>
                  <a:pt x="5426258" y="1789591"/>
                  <a:pt x="5468598" y="2088522"/>
                </a:cubicBezTo>
                <a:cubicBezTo>
                  <a:pt x="5479330" y="2001424"/>
                  <a:pt x="5480182" y="1913385"/>
                  <a:pt x="5471141" y="1826083"/>
                </a:cubicBezTo>
                <a:cubicBezTo>
                  <a:pt x="5455337" y="1662962"/>
                  <a:pt x="5406307" y="1504799"/>
                  <a:pt x="5327080" y="1361348"/>
                </a:cubicBezTo>
                <a:cubicBezTo>
                  <a:pt x="5206160" y="1140233"/>
                  <a:pt x="5033362" y="965782"/>
                  <a:pt x="4833354" y="816507"/>
                </a:cubicBezTo>
                <a:cubicBezTo>
                  <a:pt x="4597235" y="640276"/>
                  <a:pt x="4336322" y="509438"/>
                  <a:pt x="4063457" y="400724"/>
                </a:cubicBezTo>
                <a:cubicBezTo>
                  <a:pt x="4033360" y="388607"/>
                  <a:pt x="4003060" y="376909"/>
                  <a:pt x="3972544" y="365631"/>
                </a:cubicBezTo>
                <a:cubicBezTo>
                  <a:pt x="3943680" y="354950"/>
                  <a:pt x="3914563" y="345033"/>
                  <a:pt x="3885572" y="334733"/>
                </a:cubicBezTo>
                <a:close/>
                <a:moveTo>
                  <a:pt x="3865737" y="329520"/>
                </a:moveTo>
                <a:cubicBezTo>
                  <a:pt x="3865737" y="329520"/>
                  <a:pt x="3865737" y="330410"/>
                  <a:pt x="3866500" y="330537"/>
                </a:cubicBezTo>
                <a:lnTo>
                  <a:pt x="3869806" y="330156"/>
                </a:lnTo>
                <a:close/>
                <a:moveTo>
                  <a:pt x="2219772" y="85645"/>
                </a:moveTo>
                <a:cubicBezTo>
                  <a:pt x="2206943" y="84005"/>
                  <a:pt x="2193910" y="85264"/>
                  <a:pt x="2181627" y="89333"/>
                </a:cubicBezTo>
                <a:cubicBezTo>
                  <a:pt x="1932920" y="125113"/>
                  <a:pt x="1690800" y="197118"/>
                  <a:pt x="1462972" y="303073"/>
                </a:cubicBezTo>
                <a:cubicBezTo>
                  <a:pt x="971789" y="529528"/>
                  <a:pt x="578130" y="865460"/>
                  <a:pt x="308698" y="1338461"/>
                </a:cubicBezTo>
                <a:cubicBezTo>
                  <a:pt x="180225" y="1561852"/>
                  <a:pt x="97653" y="1808638"/>
                  <a:pt x="65840" y="2064364"/>
                </a:cubicBezTo>
                <a:cubicBezTo>
                  <a:pt x="71943" y="2050505"/>
                  <a:pt x="77284" y="2036391"/>
                  <a:pt x="82115" y="2022150"/>
                </a:cubicBezTo>
                <a:cubicBezTo>
                  <a:pt x="170104" y="1763653"/>
                  <a:pt x="279580" y="1515073"/>
                  <a:pt x="423261" y="1282260"/>
                </a:cubicBezTo>
                <a:cubicBezTo>
                  <a:pt x="630770" y="945565"/>
                  <a:pt x="895371" y="664944"/>
                  <a:pt x="1231812" y="454001"/>
                </a:cubicBezTo>
                <a:cubicBezTo>
                  <a:pt x="1535193" y="263783"/>
                  <a:pt x="1866802" y="149729"/>
                  <a:pt x="2219772" y="85645"/>
                </a:cubicBezTo>
                <a:close/>
                <a:moveTo>
                  <a:pt x="2612541" y="836"/>
                </a:moveTo>
                <a:cubicBezTo>
                  <a:pt x="2715914" y="-4250"/>
                  <a:pt x="2831240" y="14695"/>
                  <a:pt x="2946311" y="35548"/>
                </a:cubicBezTo>
                <a:cubicBezTo>
                  <a:pt x="3291652" y="98106"/>
                  <a:pt x="3631144" y="182915"/>
                  <a:pt x="3961100" y="303581"/>
                </a:cubicBezTo>
                <a:cubicBezTo>
                  <a:pt x="4278341" y="419543"/>
                  <a:pt x="4581341" y="563350"/>
                  <a:pt x="4854588" y="764502"/>
                </a:cubicBezTo>
                <a:cubicBezTo>
                  <a:pt x="5067438" y="921152"/>
                  <a:pt x="5250408" y="1105521"/>
                  <a:pt x="5377813" y="1339732"/>
                </a:cubicBezTo>
                <a:cubicBezTo>
                  <a:pt x="5459812" y="1489986"/>
                  <a:pt x="5510304" y="1655396"/>
                  <a:pt x="5526198" y="1825829"/>
                </a:cubicBezTo>
                <a:cubicBezTo>
                  <a:pt x="5538277" y="1951327"/>
                  <a:pt x="5527342" y="2074917"/>
                  <a:pt x="5510558" y="2199398"/>
                </a:cubicBezTo>
                <a:cubicBezTo>
                  <a:pt x="5502967" y="2266991"/>
                  <a:pt x="5502713" y="2335195"/>
                  <a:pt x="5509796" y="2402839"/>
                </a:cubicBezTo>
                <a:cubicBezTo>
                  <a:pt x="5534208" y="2664197"/>
                  <a:pt x="5468472" y="2926051"/>
                  <a:pt x="5323520" y="3144890"/>
                </a:cubicBezTo>
                <a:cubicBezTo>
                  <a:pt x="5201340" y="3332234"/>
                  <a:pt x="5041042" y="3491719"/>
                  <a:pt x="4853062" y="3612932"/>
                </a:cubicBezTo>
                <a:cubicBezTo>
                  <a:pt x="4671110" y="3732072"/>
                  <a:pt x="4498566" y="3864563"/>
                  <a:pt x="4316359" y="3982940"/>
                </a:cubicBezTo>
                <a:cubicBezTo>
                  <a:pt x="4019717" y="4175573"/>
                  <a:pt x="3701077" y="4317347"/>
                  <a:pt x="3352557" y="4386771"/>
                </a:cubicBezTo>
                <a:cubicBezTo>
                  <a:pt x="3160954" y="4425590"/>
                  <a:pt x="2964456" y="4434173"/>
                  <a:pt x="2770207" y="4412201"/>
                </a:cubicBezTo>
                <a:cubicBezTo>
                  <a:pt x="2685525" y="4402537"/>
                  <a:pt x="2599953" y="4402410"/>
                  <a:pt x="2514889" y="4393637"/>
                </a:cubicBezTo>
                <a:cubicBezTo>
                  <a:pt x="2307137" y="4370851"/>
                  <a:pt x="2102209" y="4327277"/>
                  <a:pt x="1903167" y="4263562"/>
                </a:cubicBezTo>
                <a:cubicBezTo>
                  <a:pt x="1560623" y="4156119"/>
                  <a:pt x="1238932" y="4006972"/>
                  <a:pt x="948393" y="3794249"/>
                </a:cubicBezTo>
                <a:cubicBezTo>
                  <a:pt x="647554" y="3573897"/>
                  <a:pt x="396813" y="3308660"/>
                  <a:pt x="223634" y="2975526"/>
                </a:cubicBezTo>
                <a:cubicBezTo>
                  <a:pt x="129454" y="2796370"/>
                  <a:pt x="67150" y="2602198"/>
                  <a:pt x="39520" y="2401695"/>
                </a:cubicBezTo>
                <a:cubicBezTo>
                  <a:pt x="34510" y="2367555"/>
                  <a:pt x="26729" y="2333872"/>
                  <a:pt x="16252" y="2300991"/>
                </a:cubicBezTo>
                <a:cubicBezTo>
                  <a:pt x="-9179" y="2218598"/>
                  <a:pt x="-24" y="2135695"/>
                  <a:pt x="11801" y="2053556"/>
                </a:cubicBezTo>
                <a:cubicBezTo>
                  <a:pt x="93686" y="1480615"/>
                  <a:pt x="377868" y="1021983"/>
                  <a:pt x="812850" y="651084"/>
                </a:cubicBezTo>
                <a:cubicBezTo>
                  <a:pt x="1176755" y="340201"/>
                  <a:pt x="1598260" y="146042"/>
                  <a:pt x="2066810" y="52586"/>
                </a:cubicBezTo>
                <a:cubicBezTo>
                  <a:pt x="2154544" y="35039"/>
                  <a:pt x="2243041" y="23087"/>
                  <a:pt x="2332046" y="14441"/>
                </a:cubicBezTo>
                <a:cubicBezTo>
                  <a:pt x="2421052" y="5794"/>
                  <a:pt x="2508913" y="2107"/>
                  <a:pt x="2612541" y="836"/>
                </a:cubicBezTo>
                <a:close/>
              </a:path>
            </a:pathLst>
          </a:custGeom>
        </p:spPr>
      </p:pic>
      <p:sp>
        <p:nvSpPr>
          <p:cNvPr id="11" name="Rectangle 6">
            <a:extLst>
              <a:ext uri="{FF2B5EF4-FFF2-40B4-BE49-F238E27FC236}">
                <a16:creationId xmlns:a16="http://schemas.microsoft.com/office/drawing/2014/main" id="{3EB27620-B0B1-4232-A055-99D347606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83815" y="2895147"/>
            <a:ext cx="3474720" cy="27432"/>
          </a:xfrm>
          <a:custGeom>
            <a:avLst/>
            <a:gdLst>
              <a:gd name="connsiteX0" fmla="*/ 0 w 3474720"/>
              <a:gd name="connsiteY0" fmla="*/ 0 h 27432"/>
              <a:gd name="connsiteX1" fmla="*/ 660197 w 3474720"/>
              <a:gd name="connsiteY1" fmla="*/ 0 h 27432"/>
              <a:gd name="connsiteX2" fmla="*/ 1355141 w 3474720"/>
              <a:gd name="connsiteY2" fmla="*/ 0 h 27432"/>
              <a:gd name="connsiteX3" fmla="*/ 2084832 w 3474720"/>
              <a:gd name="connsiteY3" fmla="*/ 0 h 27432"/>
              <a:gd name="connsiteX4" fmla="*/ 2814523 w 3474720"/>
              <a:gd name="connsiteY4" fmla="*/ 0 h 27432"/>
              <a:gd name="connsiteX5" fmla="*/ 3474720 w 3474720"/>
              <a:gd name="connsiteY5" fmla="*/ 0 h 27432"/>
              <a:gd name="connsiteX6" fmla="*/ 3474720 w 3474720"/>
              <a:gd name="connsiteY6" fmla="*/ 27432 h 27432"/>
              <a:gd name="connsiteX7" fmla="*/ 2710282 w 3474720"/>
              <a:gd name="connsiteY7" fmla="*/ 27432 h 27432"/>
              <a:gd name="connsiteX8" fmla="*/ 1945843 w 3474720"/>
              <a:gd name="connsiteY8" fmla="*/ 27432 h 27432"/>
              <a:gd name="connsiteX9" fmla="*/ 1250899 w 3474720"/>
              <a:gd name="connsiteY9" fmla="*/ 27432 h 27432"/>
              <a:gd name="connsiteX10" fmla="*/ 0 w 3474720"/>
              <a:gd name="connsiteY10" fmla="*/ 27432 h 27432"/>
              <a:gd name="connsiteX11" fmla="*/ 0 w 3474720"/>
              <a:gd name="connsiteY11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474720" h="27432" fill="none" extrusionOk="0">
                <a:moveTo>
                  <a:pt x="0" y="0"/>
                </a:moveTo>
                <a:cubicBezTo>
                  <a:pt x="307185" y="-8713"/>
                  <a:pt x="392307" y="-13121"/>
                  <a:pt x="660197" y="0"/>
                </a:cubicBezTo>
                <a:cubicBezTo>
                  <a:pt x="928087" y="13121"/>
                  <a:pt x="1167029" y="-2668"/>
                  <a:pt x="1355141" y="0"/>
                </a:cubicBezTo>
                <a:cubicBezTo>
                  <a:pt x="1543253" y="2668"/>
                  <a:pt x="1739408" y="-6709"/>
                  <a:pt x="2084832" y="0"/>
                </a:cubicBezTo>
                <a:cubicBezTo>
                  <a:pt x="2430256" y="6709"/>
                  <a:pt x="2538889" y="29706"/>
                  <a:pt x="2814523" y="0"/>
                </a:cubicBezTo>
                <a:cubicBezTo>
                  <a:pt x="3090157" y="-29706"/>
                  <a:pt x="3152920" y="-15446"/>
                  <a:pt x="3474720" y="0"/>
                </a:cubicBezTo>
                <a:cubicBezTo>
                  <a:pt x="3473554" y="7395"/>
                  <a:pt x="3474765" y="21864"/>
                  <a:pt x="3474720" y="27432"/>
                </a:cubicBezTo>
                <a:cubicBezTo>
                  <a:pt x="3275380" y="12730"/>
                  <a:pt x="2958934" y="10130"/>
                  <a:pt x="2710282" y="27432"/>
                </a:cubicBezTo>
                <a:cubicBezTo>
                  <a:pt x="2461630" y="44734"/>
                  <a:pt x="2131168" y="43757"/>
                  <a:pt x="1945843" y="27432"/>
                </a:cubicBezTo>
                <a:cubicBezTo>
                  <a:pt x="1760518" y="11107"/>
                  <a:pt x="1444829" y="-3738"/>
                  <a:pt x="1250899" y="27432"/>
                </a:cubicBezTo>
                <a:cubicBezTo>
                  <a:pt x="1056969" y="58602"/>
                  <a:pt x="444992" y="52761"/>
                  <a:pt x="0" y="27432"/>
                </a:cubicBezTo>
                <a:cubicBezTo>
                  <a:pt x="-503" y="20663"/>
                  <a:pt x="1168" y="5855"/>
                  <a:pt x="0" y="0"/>
                </a:cubicBezTo>
                <a:close/>
              </a:path>
              <a:path w="3474720" h="27432" stroke="0" extrusionOk="0">
                <a:moveTo>
                  <a:pt x="0" y="0"/>
                </a:moveTo>
                <a:cubicBezTo>
                  <a:pt x="300114" y="-5103"/>
                  <a:pt x="525093" y="-25284"/>
                  <a:pt x="660197" y="0"/>
                </a:cubicBezTo>
                <a:cubicBezTo>
                  <a:pt x="795301" y="25284"/>
                  <a:pt x="1023172" y="17955"/>
                  <a:pt x="1250899" y="0"/>
                </a:cubicBezTo>
                <a:cubicBezTo>
                  <a:pt x="1478626" y="-17955"/>
                  <a:pt x="1782079" y="-27844"/>
                  <a:pt x="2015338" y="0"/>
                </a:cubicBezTo>
                <a:cubicBezTo>
                  <a:pt x="2248597" y="27844"/>
                  <a:pt x="2491007" y="27648"/>
                  <a:pt x="2675534" y="0"/>
                </a:cubicBezTo>
                <a:cubicBezTo>
                  <a:pt x="2860061" y="-27648"/>
                  <a:pt x="3088679" y="-3661"/>
                  <a:pt x="3474720" y="0"/>
                </a:cubicBezTo>
                <a:cubicBezTo>
                  <a:pt x="3474913" y="12649"/>
                  <a:pt x="3473732" y="17989"/>
                  <a:pt x="3474720" y="27432"/>
                </a:cubicBezTo>
                <a:cubicBezTo>
                  <a:pt x="3317198" y="15714"/>
                  <a:pt x="2959205" y="52182"/>
                  <a:pt x="2779776" y="27432"/>
                </a:cubicBezTo>
                <a:cubicBezTo>
                  <a:pt x="2600347" y="2682"/>
                  <a:pt x="2382660" y="-684"/>
                  <a:pt x="2015338" y="27432"/>
                </a:cubicBezTo>
                <a:cubicBezTo>
                  <a:pt x="1648016" y="55548"/>
                  <a:pt x="1641073" y="39646"/>
                  <a:pt x="1424635" y="27432"/>
                </a:cubicBezTo>
                <a:cubicBezTo>
                  <a:pt x="1208197" y="15218"/>
                  <a:pt x="1021559" y="15893"/>
                  <a:pt x="729691" y="27432"/>
                </a:cubicBezTo>
                <a:cubicBezTo>
                  <a:pt x="437823" y="38971"/>
                  <a:pt x="153856" y="-2647"/>
                  <a:pt x="0" y="27432"/>
                </a:cubicBezTo>
                <a:cubicBezTo>
                  <a:pt x="1300" y="19678"/>
                  <a:pt x="-86" y="12044"/>
                  <a:pt x="0" y="0"/>
                </a:cubicBezTo>
                <a:close/>
              </a:path>
            </a:pathLst>
          </a:custGeom>
          <a:solidFill>
            <a:srgbClr val="AD29E7"/>
          </a:solidFill>
          <a:ln w="38100" cap="rnd">
            <a:solidFill>
              <a:srgbClr val="AD29E7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8B515C-BEC7-48EB-AA74-2E1F922539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34585" y="3164618"/>
            <a:ext cx="4584921" cy="3021497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endParaRPr lang="en-US" b="1"/>
          </a:p>
          <a:p>
            <a:pPr marL="0" indent="0">
              <a:buNone/>
            </a:pPr>
            <a:r>
              <a:rPr lang="en-US" sz="5400" b="1" dirty="0"/>
              <a:t>Pray with someone that has a physical, emotional, or spiritual need</a:t>
            </a:r>
            <a:endParaRPr lang="en-US" sz="4400"/>
          </a:p>
        </p:txBody>
      </p:sp>
    </p:spTree>
    <p:extLst>
      <p:ext uri="{BB962C8B-B14F-4D97-AF65-F5344CB8AC3E}">
        <p14:creationId xmlns:p14="http://schemas.microsoft.com/office/powerpoint/2010/main" val="5951058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388AF42-737C-477B-9A44-34000211E2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4100"/>
              <a:t>a. What do you think prayer is?</a:t>
            </a:r>
          </a:p>
        </p:txBody>
      </p:sp>
      <p:sp>
        <p:nvSpPr>
          <p:cNvPr id="11" name="Rectangle 6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65093" y="2563839"/>
            <a:ext cx="3931920" cy="27432"/>
          </a:xfrm>
          <a:custGeom>
            <a:avLst/>
            <a:gdLst>
              <a:gd name="connsiteX0" fmla="*/ 0 w 3931920"/>
              <a:gd name="connsiteY0" fmla="*/ 0 h 27432"/>
              <a:gd name="connsiteX1" fmla="*/ 733958 w 3931920"/>
              <a:gd name="connsiteY1" fmla="*/ 0 h 27432"/>
              <a:gd name="connsiteX2" fmla="*/ 1428598 w 3931920"/>
              <a:gd name="connsiteY2" fmla="*/ 0 h 27432"/>
              <a:gd name="connsiteX3" fmla="*/ 2123237 w 3931920"/>
              <a:gd name="connsiteY3" fmla="*/ 0 h 27432"/>
              <a:gd name="connsiteX4" fmla="*/ 2660599 w 3931920"/>
              <a:gd name="connsiteY4" fmla="*/ 0 h 27432"/>
              <a:gd name="connsiteX5" fmla="*/ 3237281 w 3931920"/>
              <a:gd name="connsiteY5" fmla="*/ 0 h 27432"/>
              <a:gd name="connsiteX6" fmla="*/ 3931920 w 3931920"/>
              <a:gd name="connsiteY6" fmla="*/ 0 h 27432"/>
              <a:gd name="connsiteX7" fmla="*/ 3931920 w 3931920"/>
              <a:gd name="connsiteY7" fmla="*/ 27432 h 27432"/>
              <a:gd name="connsiteX8" fmla="*/ 3276600 w 3931920"/>
              <a:gd name="connsiteY8" fmla="*/ 27432 h 27432"/>
              <a:gd name="connsiteX9" fmla="*/ 2739238 w 3931920"/>
              <a:gd name="connsiteY9" fmla="*/ 27432 h 27432"/>
              <a:gd name="connsiteX10" fmla="*/ 2201875 w 3931920"/>
              <a:gd name="connsiteY10" fmla="*/ 27432 h 27432"/>
              <a:gd name="connsiteX11" fmla="*/ 1507236 w 3931920"/>
              <a:gd name="connsiteY11" fmla="*/ 27432 h 27432"/>
              <a:gd name="connsiteX12" fmla="*/ 930554 w 3931920"/>
              <a:gd name="connsiteY12" fmla="*/ 27432 h 27432"/>
              <a:gd name="connsiteX13" fmla="*/ 0 w 3931920"/>
              <a:gd name="connsiteY13" fmla="*/ 27432 h 27432"/>
              <a:gd name="connsiteX14" fmla="*/ 0 w 3931920"/>
              <a:gd name="connsiteY14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931920" h="27432" fill="none" extrusionOk="0">
                <a:moveTo>
                  <a:pt x="0" y="0"/>
                </a:moveTo>
                <a:cubicBezTo>
                  <a:pt x="245351" y="16874"/>
                  <a:pt x="509174" y="13736"/>
                  <a:pt x="733958" y="0"/>
                </a:cubicBezTo>
                <a:cubicBezTo>
                  <a:pt x="958742" y="-13736"/>
                  <a:pt x="1245406" y="-17215"/>
                  <a:pt x="1428598" y="0"/>
                </a:cubicBezTo>
                <a:cubicBezTo>
                  <a:pt x="1611790" y="17215"/>
                  <a:pt x="1930525" y="20562"/>
                  <a:pt x="2123237" y="0"/>
                </a:cubicBezTo>
                <a:cubicBezTo>
                  <a:pt x="2315949" y="-20562"/>
                  <a:pt x="2485508" y="11332"/>
                  <a:pt x="2660599" y="0"/>
                </a:cubicBezTo>
                <a:cubicBezTo>
                  <a:pt x="2835690" y="-11332"/>
                  <a:pt x="3075198" y="-14809"/>
                  <a:pt x="3237281" y="0"/>
                </a:cubicBezTo>
                <a:cubicBezTo>
                  <a:pt x="3399364" y="14809"/>
                  <a:pt x="3745084" y="-4992"/>
                  <a:pt x="3931920" y="0"/>
                </a:cubicBezTo>
                <a:cubicBezTo>
                  <a:pt x="3930963" y="8431"/>
                  <a:pt x="3931571" y="14612"/>
                  <a:pt x="3931920" y="27432"/>
                </a:cubicBezTo>
                <a:cubicBezTo>
                  <a:pt x="3765435" y="40792"/>
                  <a:pt x="3452398" y="38703"/>
                  <a:pt x="3276600" y="27432"/>
                </a:cubicBezTo>
                <a:cubicBezTo>
                  <a:pt x="3100802" y="16161"/>
                  <a:pt x="2914889" y="26998"/>
                  <a:pt x="2739238" y="27432"/>
                </a:cubicBezTo>
                <a:cubicBezTo>
                  <a:pt x="2563587" y="27866"/>
                  <a:pt x="2395484" y="39154"/>
                  <a:pt x="2201875" y="27432"/>
                </a:cubicBezTo>
                <a:cubicBezTo>
                  <a:pt x="2008266" y="15710"/>
                  <a:pt x="1781367" y="4899"/>
                  <a:pt x="1507236" y="27432"/>
                </a:cubicBezTo>
                <a:cubicBezTo>
                  <a:pt x="1233105" y="49965"/>
                  <a:pt x="1075495" y="47542"/>
                  <a:pt x="930554" y="27432"/>
                </a:cubicBezTo>
                <a:cubicBezTo>
                  <a:pt x="785613" y="7322"/>
                  <a:pt x="268930" y="30433"/>
                  <a:pt x="0" y="27432"/>
                </a:cubicBezTo>
                <a:cubicBezTo>
                  <a:pt x="226" y="18208"/>
                  <a:pt x="-648" y="12891"/>
                  <a:pt x="0" y="0"/>
                </a:cubicBezTo>
                <a:close/>
              </a:path>
              <a:path w="3931920" h="27432" stroke="0" extrusionOk="0">
                <a:moveTo>
                  <a:pt x="0" y="0"/>
                </a:moveTo>
                <a:cubicBezTo>
                  <a:pt x="278269" y="4786"/>
                  <a:pt x="349028" y="-10422"/>
                  <a:pt x="616001" y="0"/>
                </a:cubicBezTo>
                <a:cubicBezTo>
                  <a:pt x="882974" y="10422"/>
                  <a:pt x="931617" y="-15515"/>
                  <a:pt x="1153363" y="0"/>
                </a:cubicBezTo>
                <a:cubicBezTo>
                  <a:pt x="1375109" y="15515"/>
                  <a:pt x="1704089" y="-3631"/>
                  <a:pt x="1887322" y="0"/>
                </a:cubicBezTo>
                <a:cubicBezTo>
                  <a:pt x="2070555" y="3631"/>
                  <a:pt x="2344155" y="2213"/>
                  <a:pt x="2503322" y="0"/>
                </a:cubicBezTo>
                <a:cubicBezTo>
                  <a:pt x="2662489" y="-2213"/>
                  <a:pt x="2976859" y="26691"/>
                  <a:pt x="3119323" y="0"/>
                </a:cubicBezTo>
                <a:cubicBezTo>
                  <a:pt x="3261787" y="-26691"/>
                  <a:pt x="3588171" y="-28651"/>
                  <a:pt x="3931920" y="0"/>
                </a:cubicBezTo>
                <a:cubicBezTo>
                  <a:pt x="3930565" y="9524"/>
                  <a:pt x="3930718" y="13975"/>
                  <a:pt x="3931920" y="27432"/>
                </a:cubicBezTo>
                <a:cubicBezTo>
                  <a:pt x="3664329" y="4021"/>
                  <a:pt x="3437686" y="14511"/>
                  <a:pt x="3276600" y="27432"/>
                </a:cubicBezTo>
                <a:cubicBezTo>
                  <a:pt x="3115514" y="40353"/>
                  <a:pt x="2913592" y="48967"/>
                  <a:pt x="2739238" y="27432"/>
                </a:cubicBezTo>
                <a:cubicBezTo>
                  <a:pt x="2564884" y="5897"/>
                  <a:pt x="2294049" y="39820"/>
                  <a:pt x="2083918" y="27432"/>
                </a:cubicBezTo>
                <a:cubicBezTo>
                  <a:pt x="1873787" y="15044"/>
                  <a:pt x="1718903" y="21388"/>
                  <a:pt x="1428598" y="27432"/>
                </a:cubicBezTo>
                <a:cubicBezTo>
                  <a:pt x="1138293" y="33476"/>
                  <a:pt x="952209" y="50441"/>
                  <a:pt x="812597" y="27432"/>
                </a:cubicBezTo>
                <a:cubicBezTo>
                  <a:pt x="672985" y="4423"/>
                  <a:pt x="305800" y="28240"/>
                  <a:pt x="0" y="27432"/>
                </a:cubicBezTo>
                <a:cubicBezTo>
                  <a:pt x="-800" y="16780"/>
                  <a:pt x="-583" y="12910"/>
                  <a:pt x="0" y="0"/>
                </a:cubicBezTo>
                <a:close/>
              </a:path>
            </a:pathLst>
          </a:custGeom>
          <a:solidFill>
            <a:srgbClr val="AD29E7"/>
          </a:solidFill>
          <a:ln w="38100" cap="rnd">
            <a:solidFill>
              <a:srgbClr val="AD29E7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384082-3CB6-4033-8D88-F1B5F40C01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b="1"/>
              <a:t>Prayer is a form of communication with God, our Creator, through which we can say thanks, or ask forgiveness for our sins</a:t>
            </a:r>
          </a:p>
        </p:txBody>
      </p:sp>
      <p:pic>
        <p:nvPicPr>
          <p:cNvPr id="4" name="Picture 4" descr="A close up of a logo&#10;&#10;Description generated with high confidence">
            <a:extLst>
              <a:ext uri="{FF2B5EF4-FFF2-40B4-BE49-F238E27FC236}">
                <a16:creationId xmlns:a16="http://schemas.microsoft.com/office/drawing/2014/main" id="{E9793F29-E067-4F70-8F1F-22326A36E4E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1" b="30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2378655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6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388AF42-737C-477B-9A44-34000211E2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40080"/>
            <a:ext cx="4818888" cy="1481328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500"/>
              <a:t>b. Why do you believe prayer is important?</a:t>
            </a:r>
          </a:p>
        </p:txBody>
      </p:sp>
      <p:sp>
        <p:nvSpPr>
          <p:cNvPr id="15" name="Rectangle 6">
            <a:extLst>
              <a:ext uri="{FF2B5EF4-FFF2-40B4-BE49-F238E27FC236}">
                <a16:creationId xmlns:a16="http://schemas.microsoft.com/office/drawing/2014/main" id="{3CE8AF5E-D374-4CF1-90CC-35CF73B81C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0936" y="2386584"/>
            <a:ext cx="4114800" cy="18288"/>
          </a:xfrm>
          <a:custGeom>
            <a:avLst/>
            <a:gdLst>
              <a:gd name="connsiteX0" fmla="*/ 0 w 4114800"/>
              <a:gd name="connsiteY0" fmla="*/ 0 h 18288"/>
              <a:gd name="connsiteX1" fmla="*/ 768096 w 4114800"/>
              <a:gd name="connsiteY1" fmla="*/ 0 h 18288"/>
              <a:gd name="connsiteX2" fmla="*/ 1495044 w 4114800"/>
              <a:gd name="connsiteY2" fmla="*/ 0 h 18288"/>
              <a:gd name="connsiteX3" fmla="*/ 2221992 w 4114800"/>
              <a:gd name="connsiteY3" fmla="*/ 0 h 18288"/>
              <a:gd name="connsiteX4" fmla="*/ 2784348 w 4114800"/>
              <a:gd name="connsiteY4" fmla="*/ 0 h 18288"/>
              <a:gd name="connsiteX5" fmla="*/ 3387852 w 4114800"/>
              <a:gd name="connsiteY5" fmla="*/ 0 h 18288"/>
              <a:gd name="connsiteX6" fmla="*/ 4114800 w 4114800"/>
              <a:gd name="connsiteY6" fmla="*/ 0 h 18288"/>
              <a:gd name="connsiteX7" fmla="*/ 4114800 w 4114800"/>
              <a:gd name="connsiteY7" fmla="*/ 18288 h 18288"/>
              <a:gd name="connsiteX8" fmla="*/ 3429000 w 4114800"/>
              <a:gd name="connsiteY8" fmla="*/ 18288 h 18288"/>
              <a:gd name="connsiteX9" fmla="*/ 2866644 w 4114800"/>
              <a:gd name="connsiteY9" fmla="*/ 18288 h 18288"/>
              <a:gd name="connsiteX10" fmla="*/ 2304288 w 4114800"/>
              <a:gd name="connsiteY10" fmla="*/ 18288 h 18288"/>
              <a:gd name="connsiteX11" fmla="*/ 1577340 w 4114800"/>
              <a:gd name="connsiteY11" fmla="*/ 18288 h 18288"/>
              <a:gd name="connsiteX12" fmla="*/ 973836 w 4114800"/>
              <a:gd name="connsiteY12" fmla="*/ 18288 h 18288"/>
              <a:gd name="connsiteX13" fmla="*/ 0 w 4114800"/>
              <a:gd name="connsiteY13" fmla="*/ 18288 h 18288"/>
              <a:gd name="connsiteX14" fmla="*/ 0 w 4114800"/>
              <a:gd name="connsiteY14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114800" h="18288" fill="none" extrusionOk="0">
                <a:moveTo>
                  <a:pt x="0" y="0"/>
                </a:moveTo>
                <a:cubicBezTo>
                  <a:pt x="338280" y="-26110"/>
                  <a:pt x="483942" y="6555"/>
                  <a:pt x="768096" y="0"/>
                </a:cubicBezTo>
                <a:cubicBezTo>
                  <a:pt x="1052250" y="-6555"/>
                  <a:pt x="1331484" y="24616"/>
                  <a:pt x="1495044" y="0"/>
                </a:cubicBezTo>
                <a:cubicBezTo>
                  <a:pt x="1658604" y="-24616"/>
                  <a:pt x="2056661" y="-33562"/>
                  <a:pt x="2221992" y="0"/>
                </a:cubicBezTo>
                <a:cubicBezTo>
                  <a:pt x="2387323" y="33562"/>
                  <a:pt x="2629463" y="-20094"/>
                  <a:pt x="2784348" y="0"/>
                </a:cubicBezTo>
                <a:cubicBezTo>
                  <a:pt x="2939233" y="20094"/>
                  <a:pt x="3151981" y="1524"/>
                  <a:pt x="3387852" y="0"/>
                </a:cubicBezTo>
                <a:cubicBezTo>
                  <a:pt x="3623723" y="-1524"/>
                  <a:pt x="3882724" y="26165"/>
                  <a:pt x="4114800" y="0"/>
                </a:cubicBezTo>
                <a:cubicBezTo>
                  <a:pt x="4114300" y="8855"/>
                  <a:pt x="4114909" y="14521"/>
                  <a:pt x="4114800" y="18288"/>
                </a:cubicBezTo>
                <a:cubicBezTo>
                  <a:pt x="3910038" y="37744"/>
                  <a:pt x="3683432" y="-3969"/>
                  <a:pt x="3429000" y="18288"/>
                </a:cubicBezTo>
                <a:cubicBezTo>
                  <a:pt x="3174568" y="40545"/>
                  <a:pt x="3085815" y="44166"/>
                  <a:pt x="2866644" y="18288"/>
                </a:cubicBezTo>
                <a:cubicBezTo>
                  <a:pt x="2647473" y="-7590"/>
                  <a:pt x="2580474" y="31338"/>
                  <a:pt x="2304288" y="18288"/>
                </a:cubicBezTo>
                <a:cubicBezTo>
                  <a:pt x="2028102" y="5238"/>
                  <a:pt x="1863008" y="-2001"/>
                  <a:pt x="1577340" y="18288"/>
                </a:cubicBezTo>
                <a:cubicBezTo>
                  <a:pt x="1291672" y="38577"/>
                  <a:pt x="1243931" y="9893"/>
                  <a:pt x="973836" y="18288"/>
                </a:cubicBezTo>
                <a:cubicBezTo>
                  <a:pt x="703741" y="26683"/>
                  <a:pt x="317656" y="-5910"/>
                  <a:pt x="0" y="18288"/>
                </a:cubicBezTo>
                <a:cubicBezTo>
                  <a:pt x="683" y="12014"/>
                  <a:pt x="724" y="5908"/>
                  <a:pt x="0" y="0"/>
                </a:cubicBezTo>
                <a:close/>
              </a:path>
              <a:path w="4114800" h="18288" stroke="0" extrusionOk="0">
                <a:moveTo>
                  <a:pt x="0" y="0"/>
                </a:moveTo>
                <a:cubicBezTo>
                  <a:pt x="276109" y="5266"/>
                  <a:pt x="325589" y="-19584"/>
                  <a:pt x="644652" y="0"/>
                </a:cubicBezTo>
                <a:cubicBezTo>
                  <a:pt x="963715" y="19584"/>
                  <a:pt x="1064991" y="6066"/>
                  <a:pt x="1207008" y="0"/>
                </a:cubicBezTo>
                <a:cubicBezTo>
                  <a:pt x="1349025" y="-6066"/>
                  <a:pt x="1791724" y="14506"/>
                  <a:pt x="1975104" y="0"/>
                </a:cubicBezTo>
                <a:cubicBezTo>
                  <a:pt x="2158484" y="-14506"/>
                  <a:pt x="2397469" y="20822"/>
                  <a:pt x="2619756" y="0"/>
                </a:cubicBezTo>
                <a:cubicBezTo>
                  <a:pt x="2842043" y="-20822"/>
                  <a:pt x="2992157" y="20388"/>
                  <a:pt x="3264408" y="0"/>
                </a:cubicBezTo>
                <a:cubicBezTo>
                  <a:pt x="3536659" y="-20388"/>
                  <a:pt x="3855620" y="38211"/>
                  <a:pt x="4114800" y="0"/>
                </a:cubicBezTo>
                <a:cubicBezTo>
                  <a:pt x="4113902" y="7180"/>
                  <a:pt x="4114969" y="13790"/>
                  <a:pt x="4114800" y="18288"/>
                </a:cubicBezTo>
                <a:cubicBezTo>
                  <a:pt x="3968901" y="8593"/>
                  <a:pt x="3623428" y="17559"/>
                  <a:pt x="3429000" y="18288"/>
                </a:cubicBezTo>
                <a:cubicBezTo>
                  <a:pt x="3234572" y="19017"/>
                  <a:pt x="3085079" y="41804"/>
                  <a:pt x="2866644" y="18288"/>
                </a:cubicBezTo>
                <a:cubicBezTo>
                  <a:pt x="2648209" y="-5228"/>
                  <a:pt x="2451737" y="24580"/>
                  <a:pt x="2180844" y="18288"/>
                </a:cubicBezTo>
                <a:cubicBezTo>
                  <a:pt x="1909951" y="11996"/>
                  <a:pt x="1681589" y="12244"/>
                  <a:pt x="1495044" y="18288"/>
                </a:cubicBezTo>
                <a:cubicBezTo>
                  <a:pt x="1308499" y="24332"/>
                  <a:pt x="1136614" y="21789"/>
                  <a:pt x="850392" y="18288"/>
                </a:cubicBezTo>
                <a:cubicBezTo>
                  <a:pt x="564170" y="14787"/>
                  <a:pt x="210636" y="54701"/>
                  <a:pt x="0" y="18288"/>
                </a:cubicBezTo>
                <a:cubicBezTo>
                  <a:pt x="571" y="10093"/>
                  <a:pt x="-125" y="8407"/>
                  <a:pt x="0" y="0"/>
                </a:cubicBezTo>
                <a:close/>
              </a:path>
            </a:pathLst>
          </a:custGeom>
          <a:solidFill>
            <a:srgbClr val="AD29E7"/>
          </a:solidFill>
          <a:ln w="38100" cap="rnd">
            <a:solidFill>
              <a:srgbClr val="AD29E7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070477C5-0410-4E4F-97A1-F84C2465C18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14:cNvPr>
              <p14:cNvContentPartPr>
                <a14:cpLocks xmlns:a14="http://schemas.microsoft.com/office/drawing/2010/main" noGrp="1" noRot="1" noChangeAspect="1" noMove="1" noResize="1" noEditPoints="1" noAdjustHandles="1" noChangeArrowheads="1" noChangeShapeType="1"/>
              </p14:cNvContentPartPr>
              <p14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14:nvPr>
            </p14:nvContentPartPr>
            <p14:xfrm>
              <a:off x="5755403" y="1971579"/>
              <a:ext cx="360" cy="216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070477C5-0410-4E4F-97A1-F84C2465C18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737403" y="1956150"/>
                <a:ext cx="36000" cy="32709"/>
              </a:xfrm>
              <a:prstGeom prst="rect">
                <a:avLst/>
              </a:prstGeom>
            </p:spPr>
          </p:pic>
        </mc:Fallback>
      </mc:AlternateContent>
      <p:pic>
        <p:nvPicPr>
          <p:cNvPr id="12" name="Picture 12" descr="A close up of a logo&#10;&#10;Description generated with high confidence">
            <a:extLst>
              <a:ext uri="{FF2B5EF4-FFF2-40B4-BE49-F238E27FC236}">
                <a16:creationId xmlns:a16="http://schemas.microsoft.com/office/drawing/2014/main" id="{0A136AF0-3A33-4EA4-978F-D2864D5212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9048" y="699516"/>
            <a:ext cx="5458968" cy="5458968"/>
          </a:xfrm>
          <a:prstGeom prst="rect">
            <a:avLst/>
          </a:prstGeom>
        </p:spPr>
      </p:pic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09CC7C13-4D5D-43FA-A2F4-990CE16C30D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76911270"/>
              </p:ext>
            </p:extLst>
          </p:nvPr>
        </p:nvGraphicFramePr>
        <p:xfrm>
          <a:off x="630936" y="2660904"/>
          <a:ext cx="4818888" cy="35478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1395165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388AF42-737C-477B-9A44-34000211E2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100"/>
              <a:t>c. Do you think a person can be a Christian and not pray?</a:t>
            </a:r>
          </a:p>
        </p:txBody>
      </p:sp>
      <p:sp>
        <p:nvSpPr>
          <p:cNvPr id="18" name="Rectangle 6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65093" y="2563839"/>
            <a:ext cx="3931920" cy="27432"/>
          </a:xfrm>
          <a:custGeom>
            <a:avLst/>
            <a:gdLst>
              <a:gd name="connsiteX0" fmla="*/ 0 w 3931920"/>
              <a:gd name="connsiteY0" fmla="*/ 0 h 27432"/>
              <a:gd name="connsiteX1" fmla="*/ 733958 w 3931920"/>
              <a:gd name="connsiteY1" fmla="*/ 0 h 27432"/>
              <a:gd name="connsiteX2" fmla="*/ 1428598 w 3931920"/>
              <a:gd name="connsiteY2" fmla="*/ 0 h 27432"/>
              <a:gd name="connsiteX3" fmla="*/ 2123237 w 3931920"/>
              <a:gd name="connsiteY3" fmla="*/ 0 h 27432"/>
              <a:gd name="connsiteX4" fmla="*/ 2660599 w 3931920"/>
              <a:gd name="connsiteY4" fmla="*/ 0 h 27432"/>
              <a:gd name="connsiteX5" fmla="*/ 3237281 w 3931920"/>
              <a:gd name="connsiteY5" fmla="*/ 0 h 27432"/>
              <a:gd name="connsiteX6" fmla="*/ 3931920 w 3931920"/>
              <a:gd name="connsiteY6" fmla="*/ 0 h 27432"/>
              <a:gd name="connsiteX7" fmla="*/ 3931920 w 3931920"/>
              <a:gd name="connsiteY7" fmla="*/ 27432 h 27432"/>
              <a:gd name="connsiteX8" fmla="*/ 3276600 w 3931920"/>
              <a:gd name="connsiteY8" fmla="*/ 27432 h 27432"/>
              <a:gd name="connsiteX9" fmla="*/ 2739238 w 3931920"/>
              <a:gd name="connsiteY9" fmla="*/ 27432 h 27432"/>
              <a:gd name="connsiteX10" fmla="*/ 2201875 w 3931920"/>
              <a:gd name="connsiteY10" fmla="*/ 27432 h 27432"/>
              <a:gd name="connsiteX11" fmla="*/ 1507236 w 3931920"/>
              <a:gd name="connsiteY11" fmla="*/ 27432 h 27432"/>
              <a:gd name="connsiteX12" fmla="*/ 930554 w 3931920"/>
              <a:gd name="connsiteY12" fmla="*/ 27432 h 27432"/>
              <a:gd name="connsiteX13" fmla="*/ 0 w 3931920"/>
              <a:gd name="connsiteY13" fmla="*/ 27432 h 27432"/>
              <a:gd name="connsiteX14" fmla="*/ 0 w 3931920"/>
              <a:gd name="connsiteY14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931920" h="27432" fill="none" extrusionOk="0">
                <a:moveTo>
                  <a:pt x="0" y="0"/>
                </a:moveTo>
                <a:cubicBezTo>
                  <a:pt x="245351" y="16874"/>
                  <a:pt x="509174" y="13736"/>
                  <a:pt x="733958" y="0"/>
                </a:cubicBezTo>
                <a:cubicBezTo>
                  <a:pt x="958742" y="-13736"/>
                  <a:pt x="1245406" y="-17215"/>
                  <a:pt x="1428598" y="0"/>
                </a:cubicBezTo>
                <a:cubicBezTo>
                  <a:pt x="1611790" y="17215"/>
                  <a:pt x="1930525" y="20562"/>
                  <a:pt x="2123237" y="0"/>
                </a:cubicBezTo>
                <a:cubicBezTo>
                  <a:pt x="2315949" y="-20562"/>
                  <a:pt x="2485508" y="11332"/>
                  <a:pt x="2660599" y="0"/>
                </a:cubicBezTo>
                <a:cubicBezTo>
                  <a:pt x="2835690" y="-11332"/>
                  <a:pt x="3075198" y="-14809"/>
                  <a:pt x="3237281" y="0"/>
                </a:cubicBezTo>
                <a:cubicBezTo>
                  <a:pt x="3399364" y="14809"/>
                  <a:pt x="3745084" y="-4992"/>
                  <a:pt x="3931920" y="0"/>
                </a:cubicBezTo>
                <a:cubicBezTo>
                  <a:pt x="3930963" y="8431"/>
                  <a:pt x="3931571" y="14612"/>
                  <a:pt x="3931920" y="27432"/>
                </a:cubicBezTo>
                <a:cubicBezTo>
                  <a:pt x="3765435" y="40792"/>
                  <a:pt x="3452398" y="38703"/>
                  <a:pt x="3276600" y="27432"/>
                </a:cubicBezTo>
                <a:cubicBezTo>
                  <a:pt x="3100802" y="16161"/>
                  <a:pt x="2914889" y="26998"/>
                  <a:pt x="2739238" y="27432"/>
                </a:cubicBezTo>
                <a:cubicBezTo>
                  <a:pt x="2563587" y="27866"/>
                  <a:pt x="2395484" y="39154"/>
                  <a:pt x="2201875" y="27432"/>
                </a:cubicBezTo>
                <a:cubicBezTo>
                  <a:pt x="2008266" y="15710"/>
                  <a:pt x="1781367" y="4899"/>
                  <a:pt x="1507236" y="27432"/>
                </a:cubicBezTo>
                <a:cubicBezTo>
                  <a:pt x="1233105" y="49965"/>
                  <a:pt x="1075495" y="47542"/>
                  <a:pt x="930554" y="27432"/>
                </a:cubicBezTo>
                <a:cubicBezTo>
                  <a:pt x="785613" y="7322"/>
                  <a:pt x="268930" y="30433"/>
                  <a:pt x="0" y="27432"/>
                </a:cubicBezTo>
                <a:cubicBezTo>
                  <a:pt x="226" y="18208"/>
                  <a:pt x="-648" y="12891"/>
                  <a:pt x="0" y="0"/>
                </a:cubicBezTo>
                <a:close/>
              </a:path>
              <a:path w="3931920" h="27432" stroke="0" extrusionOk="0">
                <a:moveTo>
                  <a:pt x="0" y="0"/>
                </a:moveTo>
                <a:cubicBezTo>
                  <a:pt x="278269" y="4786"/>
                  <a:pt x="349028" y="-10422"/>
                  <a:pt x="616001" y="0"/>
                </a:cubicBezTo>
                <a:cubicBezTo>
                  <a:pt x="882974" y="10422"/>
                  <a:pt x="931617" y="-15515"/>
                  <a:pt x="1153363" y="0"/>
                </a:cubicBezTo>
                <a:cubicBezTo>
                  <a:pt x="1375109" y="15515"/>
                  <a:pt x="1704089" y="-3631"/>
                  <a:pt x="1887322" y="0"/>
                </a:cubicBezTo>
                <a:cubicBezTo>
                  <a:pt x="2070555" y="3631"/>
                  <a:pt x="2344155" y="2213"/>
                  <a:pt x="2503322" y="0"/>
                </a:cubicBezTo>
                <a:cubicBezTo>
                  <a:pt x="2662489" y="-2213"/>
                  <a:pt x="2976859" y="26691"/>
                  <a:pt x="3119323" y="0"/>
                </a:cubicBezTo>
                <a:cubicBezTo>
                  <a:pt x="3261787" y="-26691"/>
                  <a:pt x="3588171" y="-28651"/>
                  <a:pt x="3931920" y="0"/>
                </a:cubicBezTo>
                <a:cubicBezTo>
                  <a:pt x="3930565" y="9524"/>
                  <a:pt x="3930718" y="13975"/>
                  <a:pt x="3931920" y="27432"/>
                </a:cubicBezTo>
                <a:cubicBezTo>
                  <a:pt x="3664329" y="4021"/>
                  <a:pt x="3437686" y="14511"/>
                  <a:pt x="3276600" y="27432"/>
                </a:cubicBezTo>
                <a:cubicBezTo>
                  <a:pt x="3115514" y="40353"/>
                  <a:pt x="2913592" y="48967"/>
                  <a:pt x="2739238" y="27432"/>
                </a:cubicBezTo>
                <a:cubicBezTo>
                  <a:pt x="2564884" y="5897"/>
                  <a:pt x="2294049" y="39820"/>
                  <a:pt x="2083918" y="27432"/>
                </a:cubicBezTo>
                <a:cubicBezTo>
                  <a:pt x="1873787" y="15044"/>
                  <a:pt x="1718903" y="21388"/>
                  <a:pt x="1428598" y="27432"/>
                </a:cubicBezTo>
                <a:cubicBezTo>
                  <a:pt x="1138293" y="33476"/>
                  <a:pt x="952209" y="50441"/>
                  <a:pt x="812597" y="27432"/>
                </a:cubicBezTo>
                <a:cubicBezTo>
                  <a:pt x="672985" y="4423"/>
                  <a:pt x="305800" y="28240"/>
                  <a:pt x="0" y="27432"/>
                </a:cubicBezTo>
                <a:cubicBezTo>
                  <a:pt x="-800" y="16780"/>
                  <a:pt x="-583" y="12910"/>
                  <a:pt x="0" y="0"/>
                </a:cubicBezTo>
                <a:close/>
              </a:path>
            </a:pathLst>
          </a:custGeom>
          <a:solidFill>
            <a:srgbClr val="AD29E7"/>
          </a:solidFill>
          <a:ln w="38100" cap="rnd">
            <a:solidFill>
              <a:srgbClr val="AD29E7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9" descr="A close up of a logo&#10;&#10;Description generated with high confidence">
            <a:extLst>
              <a:ext uri="{FF2B5EF4-FFF2-40B4-BE49-F238E27FC236}">
                <a16:creationId xmlns:a16="http://schemas.microsoft.com/office/drawing/2014/main" id="{134E06FB-3019-4A9A-BAE5-0D3D1B67514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1" b="30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EEB821C9-C9DF-477A-9506-5E98A3DC613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30189254"/>
              </p:ext>
            </p:extLst>
          </p:nvPr>
        </p:nvGraphicFramePr>
        <p:xfrm>
          <a:off x="640080" y="2872899"/>
          <a:ext cx="4243589" cy="33206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9352745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" name="Rectangle 8">
            <a:extLst>
              <a:ext uri="{FF2B5EF4-FFF2-40B4-BE49-F238E27FC236}">
                <a16:creationId xmlns:a16="http://schemas.microsoft.com/office/drawing/2014/main" id="{8A95209C-5275-4E15-8EA7-7F42980ABF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3">
            <a:extLst>
              <a:ext uri="{FF2B5EF4-FFF2-40B4-BE49-F238E27FC236}">
                <a16:creationId xmlns:a16="http://schemas.microsoft.com/office/drawing/2014/main" id="{B6E53B2F-B5D3-4019-8BB7-43752E595F2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>
            <a:alphaModFix/>
          </a:blip>
          <a:srcRect l="25"/>
          <a:stretch/>
        </p:blipFill>
        <p:spPr>
          <a:xfrm>
            <a:off x="20" y="10"/>
            <a:ext cx="12188931" cy="685799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F2ED431-E304-4FF0-9F4E-032783C9D6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838200" y="720953"/>
            <a:ext cx="10515600" cy="5416094"/>
          </a:xfrm>
          <a:custGeom>
            <a:avLst/>
            <a:gdLst>
              <a:gd name="connsiteX0" fmla="*/ 0 w 10515600"/>
              <a:gd name="connsiteY0" fmla="*/ 0 h 5416094"/>
              <a:gd name="connsiteX1" fmla="*/ 657225 w 10515600"/>
              <a:gd name="connsiteY1" fmla="*/ 0 h 5416094"/>
              <a:gd name="connsiteX2" fmla="*/ 1419606 w 10515600"/>
              <a:gd name="connsiteY2" fmla="*/ 0 h 5416094"/>
              <a:gd name="connsiteX3" fmla="*/ 2181987 w 10515600"/>
              <a:gd name="connsiteY3" fmla="*/ 0 h 5416094"/>
              <a:gd name="connsiteX4" fmla="*/ 3049524 w 10515600"/>
              <a:gd name="connsiteY4" fmla="*/ 0 h 5416094"/>
              <a:gd name="connsiteX5" fmla="*/ 3706749 w 10515600"/>
              <a:gd name="connsiteY5" fmla="*/ 0 h 5416094"/>
              <a:gd name="connsiteX6" fmla="*/ 4469130 w 10515600"/>
              <a:gd name="connsiteY6" fmla="*/ 0 h 5416094"/>
              <a:gd name="connsiteX7" fmla="*/ 5126355 w 10515600"/>
              <a:gd name="connsiteY7" fmla="*/ 0 h 5416094"/>
              <a:gd name="connsiteX8" fmla="*/ 5783580 w 10515600"/>
              <a:gd name="connsiteY8" fmla="*/ 0 h 5416094"/>
              <a:gd name="connsiteX9" fmla="*/ 6440805 w 10515600"/>
              <a:gd name="connsiteY9" fmla="*/ 0 h 5416094"/>
              <a:gd name="connsiteX10" fmla="*/ 6782562 w 10515600"/>
              <a:gd name="connsiteY10" fmla="*/ 0 h 5416094"/>
              <a:gd name="connsiteX11" fmla="*/ 7544943 w 10515600"/>
              <a:gd name="connsiteY11" fmla="*/ 0 h 5416094"/>
              <a:gd name="connsiteX12" fmla="*/ 7886700 w 10515600"/>
              <a:gd name="connsiteY12" fmla="*/ 0 h 5416094"/>
              <a:gd name="connsiteX13" fmla="*/ 8543925 w 10515600"/>
              <a:gd name="connsiteY13" fmla="*/ 0 h 5416094"/>
              <a:gd name="connsiteX14" fmla="*/ 9411462 w 10515600"/>
              <a:gd name="connsiteY14" fmla="*/ 0 h 5416094"/>
              <a:gd name="connsiteX15" fmla="*/ 10515600 w 10515600"/>
              <a:gd name="connsiteY15" fmla="*/ 0 h 5416094"/>
              <a:gd name="connsiteX16" fmla="*/ 10515600 w 10515600"/>
              <a:gd name="connsiteY16" fmla="*/ 731173 h 5416094"/>
              <a:gd name="connsiteX17" fmla="*/ 10515600 w 10515600"/>
              <a:gd name="connsiteY17" fmla="*/ 1299863 h 5416094"/>
              <a:gd name="connsiteX18" fmla="*/ 10515600 w 10515600"/>
              <a:gd name="connsiteY18" fmla="*/ 1868552 h 5416094"/>
              <a:gd name="connsiteX19" fmla="*/ 10515600 w 10515600"/>
              <a:gd name="connsiteY19" fmla="*/ 2545564 h 5416094"/>
              <a:gd name="connsiteX20" fmla="*/ 10515600 w 10515600"/>
              <a:gd name="connsiteY20" fmla="*/ 3222576 h 5416094"/>
              <a:gd name="connsiteX21" fmla="*/ 10515600 w 10515600"/>
              <a:gd name="connsiteY21" fmla="*/ 3845427 h 5416094"/>
              <a:gd name="connsiteX22" fmla="*/ 10515600 w 10515600"/>
              <a:gd name="connsiteY22" fmla="*/ 4630760 h 5416094"/>
              <a:gd name="connsiteX23" fmla="*/ 10515600 w 10515600"/>
              <a:gd name="connsiteY23" fmla="*/ 5416094 h 5416094"/>
              <a:gd name="connsiteX24" fmla="*/ 9648063 w 10515600"/>
              <a:gd name="connsiteY24" fmla="*/ 5416094 h 5416094"/>
              <a:gd name="connsiteX25" fmla="*/ 8885682 w 10515600"/>
              <a:gd name="connsiteY25" fmla="*/ 5416094 h 5416094"/>
              <a:gd name="connsiteX26" fmla="*/ 8543925 w 10515600"/>
              <a:gd name="connsiteY26" fmla="*/ 5416094 h 5416094"/>
              <a:gd name="connsiteX27" fmla="*/ 7676388 w 10515600"/>
              <a:gd name="connsiteY27" fmla="*/ 5416094 h 5416094"/>
              <a:gd name="connsiteX28" fmla="*/ 7124319 w 10515600"/>
              <a:gd name="connsiteY28" fmla="*/ 5416094 h 5416094"/>
              <a:gd name="connsiteX29" fmla="*/ 6361938 w 10515600"/>
              <a:gd name="connsiteY29" fmla="*/ 5416094 h 5416094"/>
              <a:gd name="connsiteX30" fmla="*/ 6020181 w 10515600"/>
              <a:gd name="connsiteY30" fmla="*/ 5416094 h 5416094"/>
              <a:gd name="connsiteX31" fmla="*/ 5152644 w 10515600"/>
              <a:gd name="connsiteY31" fmla="*/ 5416094 h 5416094"/>
              <a:gd name="connsiteX32" fmla="*/ 4600575 w 10515600"/>
              <a:gd name="connsiteY32" fmla="*/ 5416094 h 5416094"/>
              <a:gd name="connsiteX33" fmla="*/ 3943350 w 10515600"/>
              <a:gd name="connsiteY33" fmla="*/ 5416094 h 5416094"/>
              <a:gd name="connsiteX34" fmla="*/ 3496437 w 10515600"/>
              <a:gd name="connsiteY34" fmla="*/ 5416094 h 5416094"/>
              <a:gd name="connsiteX35" fmla="*/ 2734056 w 10515600"/>
              <a:gd name="connsiteY35" fmla="*/ 5416094 h 5416094"/>
              <a:gd name="connsiteX36" fmla="*/ 1866519 w 10515600"/>
              <a:gd name="connsiteY36" fmla="*/ 5416094 h 5416094"/>
              <a:gd name="connsiteX37" fmla="*/ 1314450 w 10515600"/>
              <a:gd name="connsiteY37" fmla="*/ 5416094 h 5416094"/>
              <a:gd name="connsiteX38" fmla="*/ 0 w 10515600"/>
              <a:gd name="connsiteY38" fmla="*/ 5416094 h 5416094"/>
              <a:gd name="connsiteX39" fmla="*/ 0 w 10515600"/>
              <a:gd name="connsiteY39" fmla="*/ 4739082 h 5416094"/>
              <a:gd name="connsiteX40" fmla="*/ 0 w 10515600"/>
              <a:gd name="connsiteY40" fmla="*/ 4062071 h 5416094"/>
              <a:gd name="connsiteX41" fmla="*/ 0 w 10515600"/>
              <a:gd name="connsiteY41" fmla="*/ 3330898 h 5416094"/>
              <a:gd name="connsiteX42" fmla="*/ 0 w 10515600"/>
              <a:gd name="connsiteY42" fmla="*/ 2653886 h 5416094"/>
              <a:gd name="connsiteX43" fmla="*/ 0 w 10515600"/>
              <a:gd name="connsiteY43" fmla="*/ 1922713 h 5416094"/>
              <a:gd name="connsiteX44" fmla="*/ 0 w 10515600"/>
              <a:gd name="connsiteY44" fmla="*/ 1191541 h 5416094"/>
              <a:gd name="connsiteX45" fmla="*/ 0 w 10515600"/>
              <a:gd name="connsiteY45" fmla="*/ 0 h 5416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0515600" h="5416094" fill="none" extrusionOk="0">
                <a:moveTo>
                  <a:pt x="0" y="0"/>
                </a:moveTo>
                <a:cubicBezTo>
                  <a:pt x="177150" y="-2233"/>
                  <a:pt x="437740" y="9549"/>
                  <a:pt x="657225" y="0"/>
                </a:cubicBezTo>
                <a:cubicBezTo>
                  <a:pt x="876711" y="-9549"/>
                  <a:pt x="1120002" y="4103"/>
                  <a:pt x="1419606" y="0"/>
                </a:cubicBezTo>
                <a:cubicBezTo>
                  <a:pt x="1719210" y="-4103"/>
                  <a:pt x="1938104" y="16641"/>
                  <a:pt x="2181987" y="0"/>
                </a:cubicBezTo>
                <a:cubicBezTo>
                  <a:pt x="2425870" y="-16641"/>
                  <a:pt x="2669395" y="-9276"/>
                  <a:pt x="3049524" y="0"/>
                </a:cubicBezTo>
                <a:cubicBezTo>
                  <a:pt x="3429653" y="9276"/>
                  <a:pt x="3553691" y="29352"/>
                  <a:pt x="3706749" y="0"/>
                </a:cubicBezTo>
                <a:cubicBezTo>
                  <a:pt x="3859808" y="-29352"/>
                  <a:pt x="4111295" y="-6375"/>
                  <a:pt x="4469130" y="0"/>
                </a:cubicBezTo>
                <a:cubicBezTo>
                  <a:pt x="4826965" y="6375"/>
                  <a:pt x="4916661" y="-30390"/>
                  <a:pt x="5126355" y="0"/>
                </a:cubicBezTo>
                <a:cubicBezTo>
                  <a:pt x="5336049" y="30390"/>
                  <a:pt x="5578402" y="-7004"/>
                  <a:pt x="5783580" y="0"/>
                </a:cubicBezTo>
                <a:cubicBezTo>
                  <a:pt x="5988759" y="7004"/>
                  <a:pt x="6270371" y="29583"/>
                  <a:pt x="6440805" y="0"/>
                </a:cubicBezTo>
                <a:cubicBezTo>
                  <a:pt x="6611240" y="-29583"/>
                  <a:pt x="6667725" y="8173"/>
                  <a:pt x="6782562" y="0"/>
                </a:cubicBezTo>
                <a:cubicBezTo>
                  <a:pt x="6897399" y="-8173"/>
                  <a:pt x="7375754" y="-24084"/>
                  <a:pt x="7544943" y="0"/>
                </a:cubicBezTo>
                <a:cubicBezTo>
                  <a:pt x="7714132" y="24084"/>
                  <a:pt x="7790780" y="5607"/>
                  <a:pt x="7886700" y="0"/>
                </a:cubicBezTo>
                <a:cubicBezTo>
                  <a:pt x="7982620" y="-5607"/>
                  <a:pt x="8404356" y="28301"/>
                  <a:pt x="8543925" y="0"/>
                </a:cubicBezTo>
                <a:cubicBezTo>
                  <a:pt x="8683495" y="-28301"/>
                  <a:pt x="9088340" y="-5992"/>
                  <a:pt x="9411462" y="0"/>
                </a:cubicBezTo>
                <a:cubicBezTo>
                  <a:pt x="9734584" y="5992"/>
                  <a:pt x="10083951" y="22703"/>
                  <a:pt x="10515600" y="0"/>
                </a:cubicBezTo>
                <a:cubicBezTo>
                  <a:pt x="10497934" y="171001"/>
                  <a:pt x="10537777" y="498242"/>
                  <a:pt x="10515600" y="731173"/>
                </a:cubicBezTo>
                <a:cubicBezTo>
                  <a:pt x="10493423" y="964104"/>
                  <a:pt x="10516932" y="1174374"/>
                  <a:pt x="10515600" y="1299863"/>
                </a:cubicBezTo>
                <a:cubicBezTo>
                  <a:pt x="10514269" y="1425352"/>
                  <a:pt x="10522086" y="1677469"/>
                  <a:pt x="10515600" y="1868552"/>
                </a:cubicBezTo>
                <a:cubicBezTo>
                  <a:pt x="10509114" y="2059635"/>
                  <a:pt x="10499452" y="2266556"/>
                  <a:pt x="10515600" y="2545564"/>
                </a:cubicBezTo>
                <a:cubicBezTo>
                  <a:pt x="10531748" y="2824572"/>
                  <a:pt x="10506359" y="3046060"/>
                  <a:pt x="10515600" y="3222576"/>
                </a:cubicBezTo>
                <a:cubicBezTo>
                  <a:pt x="10524841" y="3399092"/>
                  <a:pt x="10507180" y="3536552"/>
                  <a:pt x="10515600" y="3845427"/>
                </a:cubicBezTo>
                <a:cubicBezTo>
                  <a:pt x="10524020" y="4154302"/>
                  <a:pt x="10505750" y="4362578"/>
                  <a:pt x="10515600" y="4630760"/>
                </a:cubicBezTo>
                <a:cubicBezTo>
                  <a:pt x="10525450" y="4898942"/>
                  <a:pt x="10492122" y="5233505"/>
                  <a:pt x="10515600" y="5416094"/>
                </a:cubicBezTo>
                <a:cubicBezTo>
                  <a:pt x="10321022" y="5373763"/>
                  <a:pt x="9841056" y="5373781"/>
                  <a:pt x="9648063" y="5416094"/>
                </a:cubicBezTo>
                <a:cubicBezTo>
                  <a:pt x="9455070" y="5458407"/>
                  <a:pt x="9225135" y="5428993"/>
                  <a:pt x="8885682" y="5416094"/>
                </a:cubicBezTo>
                <a:cubicBezTo>
                  <a:pt x="8546229" y="5403195"/>
                  <a:pt x="8660252" y="5403063"/>
                  <a:pt x="8543925" y="5416094"/>
                </a:cubicBezTo>
                <a:cubicBezTo>
                  <a:pt x="8427598" y="5429125"/>
                  <a:pt x="8066747" y="5419630"/>
                  <a:pt x="7676388" y="5416094"/>
                </a:cubicBezTo>
                <a:cubicBezTo>
                  <a:pt x="7286029" y="5412558"/>
                  <a:pt x="7286084" y="5427534"/>
                  <a:pt x="7124319" y="5416094"/>
                </a:cubicBezTo>
                <a:cubicBezTo>
                  <a:pt x="6962554" y="5404654"/>
                  <a:pt x="6638960" y="5390930"/>
                  <a:pt x="6361938" y="5416094"/>
                </a:cubicBezTo>
                <a:cubicBezTo>
                  <a:pt x="6084916" y="5441258"/>
                  <a:pt x="6131919" y="5418087"/>
                  <a:pt x="6020181" y="5416094"/>
                </a:cubicBezTo>
                <a:cubicBezTo>
                  <a:pt x="5908443" y="5414101"/>
                  <a:pt x="5558871" y="5407232"/>
                  <a:pt x="5152644" y="5416094"/>
                </a:cubicBezTo>
                <a:cubicBezTo>
                  <a:pt x="4746417" y="5424956"/>
                  <a:pt x="4798774" y="5402919"/>
                  <a:pt x="4600575" y="5416094"/>
                </a:cubicBezTo>
                <a:cubicBezTo>
                  <a:pt x="4402376" y="5429269"/>
                  <a:pt x="4180360" y="5402655"/>
                  <a:pt x="3943350" y="5416094"/>
                </a:cubicBezTo>
                <a:cubicBezTo>
                  <a:pt x="3706340" y="5429533"/>
                  <a:pt x="3658445" y="5419171"/>
                  <a:pt x="3496437" y="5416094"/>
                </a:cubicBezTo>
                <a:cubicBezTo>
                  <a:pt x="3334429" y="5413017"/>
                  <a:pt x="3010124" y="5399344"/>
                  <a:pt x="2734056" y="5416094"/>
                </a:cubicBezTo>
                <a:cubicBezTo>
                  <a:pt x="2457988" y="5432844"/>
                  <a:pt x="2236739" y="5427521"/>
                  <a:pt x="1866519" y="5416094"/>
                </a:cubicBezTo>
                <a:cubicBezTo>
                  <a:pt x="1496299" y="5404667"/>
                  <a:pt x="1510850" y="5404957"/>
                  <a:pt x="1314450" y="5416094"/>
                </a:cubicBezTo>
                <a:cubicBezTo>
                  <a:pt x="1118050" y="5427231"/>
                  <a:pt x="570195" y="5429560"/>
                  <a:pt x="0" y="5416094"/>
                </a:cubicBezTo>
                <a:cubicBezTo>
                  <a:pt x="-26608" y="5186086"/>
                  <a:pt x="-30817" y="5026509"/>
                  <a:pt x="0" y="4739082"/>
                </a:cubicBezTo>
                <a:cubicBezTo>
                  <a:pt x="30817" y="4451655"/>
                  <a:pt x="30406" y="4379302"/>
                  <a:pt x="0" y="4062071"/>
                </a:cubicBezTo>
                <a:cubicBezTo>
                  <a:pt x="-30406" y="3744840"/>
                  <a:pt x="16937" y="3655631"/>
                  <a:pt x="0" y="3330898"/>
                </a:cubicBezTo>
                <a:cubicBezTo>
                  <a:pt x="-16937" y="3006165"/>
                  <a:pt x="-2848" y="2928355"/>
                  <a:pt x="0" y="2653886"/>
                </a:cubicBezTo>
                <a:cubicBezTo>
                  <a:pt x="2848" y="2379417"/>
                  <a:pt x="-4508" y="2270960"/>
                  <a:pt x="0" y="1922713"/>
                </a:cubicBezTo>
                <a:cubicBezTo>
                  <a:pt x="4508" y="1574466"/>
                  <a:pt x="-7038" y="1405929"/>
                  <a:pt x="0" y="1191541"/>
                </a:cubicBezTo>
                <a:cubicBezTo>
                  <a:pt x="7038" y="977153"/>
                  <a:pt x="-53038" y="292447"/>
                  <a:pt x="0" y="0"/>
                </a:cubicBezTo>
                <a:close/>
              </a:path>
              <a:path w="10515600" h="5416094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24919" y="196329"/>
                  <a:pt x="10549062" y="488432"/>
                  <a:pt x="10515600" y="785334"/>
                </a:cubicBezTo>
                <a:cubicBezTo>
                  <a:pt x="10482138" y="1082236"/>
                  <a:pt x="10536385" y="1323726"/>
                  <a:pt x="10515600" y="1516506"/>
                </a:cubicBezTo>
                <a:cubicBezTo>
                  <a:pt x="10494815" y="1709286"/>
                  <a:pt x="10546328" y="2097632"/>
                  <a:pt x="10515600" y="2247679"/>
                </a:cubicBezTo>
                <a:cubicBezTo>
                  <a:pt x="10484872" y="2397726"/>
                  <a:pt x="10491771" y="2577292"/>
                  <a:pt x="10515600" y="2762208"/>
                </a:cubicBezTo>
                <a:cubicBezTo>
                  <a:pt x="10539429" y="2947124"/>
                  <a:pt x="10511007" y="3105736"/>
                  <a:pt x="10515600" y="3330898"/>
                </a:cubicBezTo>
                <a:cubicBezTo>
                  <a:pt x="10520194" y="3556060"/>
                  <a:pt x="10497393" y="3882611"/>
                  <a:pt x="10515600" y="4062071"/>
                </a:cubicBezTo>
                <a:cubicBezTo>
                  <a:pt x="10533807" y="4241531"/>
                  <a:pt x="10544791" y="4505155"/>
                  <a:pt x="10515600" y="4684921"/>
                </a:cubicBezTo>
                <a:cubicBezTo>
                  <a:pt x="10486410" y="4864687"/>
                  <a:pt x="10497356" y="5246484"/>
                  <a:pt x="10515600" y="5416094"/>
                </a:cubicBezTo>
                <a:cubicBezTo>
                  <a:pt x="10245623" y="5445692"/>
                  <a:pt x="10029676" y="5415505"/>
                  <a:pt x="9753219" y="5416094"/>
                </a:cubicBezTo>
                <a:cubicBezTo>
                  <a:pt x="9476762" y="5416683"/>
                  <a:pt x="9553148" y="5422760"/>
                  <a:pt x="9411462" y="5416094"/>
                </a:cubicBezTo>
                <a:cubicBezTo>
                  <a:pt x="9269776" y="5409428"/>
                  <a:pt x="8927709" y="5385012"/>
                  <a:pt x="8754237" y="5416094"/>
                </a:cubicBezTo>
                <a:cubicBezTo>
                  <a:pt x="8580766" y="5447176"/>
                  <a:pt x="8413264" y="5410024"/>
                  <a:pt x="8307324" y="5416094"/>
                </a:cubicBezTo>
                <a:cubicBezTo>
                  <a:pt x="8201384" y="5422164"/>
                  <a:pt x="7912690" y="5421686"/>
                  <a:pt x="7544943" y="5416094"/>
                </a:cubicBezTo>
                <a:cubicBezTo>
                  <a:pt x="7177196" y="5410502"/>
                  <a:pt x="7304235" y="5418502"/>
                  <a:pt x="7098030" y="5416094"/>
                </a:cubicBezTo>
                <a:cubicBezTo>
                  <a:pt x="6891825" y="5413686"/>
                  <a:pt x="6541479" y="5434609"/>
                  <a:pt x="6335649" y="5416094"/>
                </a:cubicBezTo>
                <a:cubicBezTo>
                  <a:pt x="6129819" y="5397579"/>
                  <a:pt x="6106541" y="5402791"/>
                  <a:pt x="5993892" y="5416094"/>
                </a:cubicBezTo>
                <a:cubicBezTo>
                  <a:pt x="5881243" y="5429397"/>
                  <a:pt x="5545248" y="5437743"/>
                  <a:pt x="5231511" y="5416094"/>
                </a:cubicBezTo>
                <a:cubicBezTo>
                  <a:pt x="4917774" y="5394445"/>
                  <a:pt x="4963237" y="5426599"/>
                  <a:pt x="4784598" y="5416094"/>
                </a:cubicBezTo>
                <a:cubicBezTo>
                  <a:pt x="4605959" y="5405589"/>
                  <a:pt x="4605904" y="5406658"/>
                  <a:pt x="4442841" y="5416094"/>
                </a:cubicBezTo>
                <a:cubicBezTo>
                  <a:pt x="4279778" y="5425530"/>
                  <a:pt x="4177180" y="5426138"/>
                  <a:pt x="3995928" y="5416094"/>
                </a:cubicBezTo>
                <a:cubicBezTo>
                  <a:pt x="3814676" y="5406050"/>
                  <a:pt x="3516440" y="5429234"/>
                  <a:pt x="3233547" y="5416094"/>
                </a:cubicBezTo>
                <a:cubicBezTo>
                  <a:pt x="2950654" y="5402954"/>
                  <a:pt x="2884354" y="5436103"/>
                  <a:pt x="2786634" y="5416094"/>
                </a:cubicBezTo>
                <a:cubicBezTo>
                  <a:pt x="2688914" y="5396085"/>
                  <a:pt x="2522958" y="5423232"/>
                  <a:pt x="2444877" y="5416094"/>
                </a:cubicBezTo>
                <a:cubicBezTo>
                  <a:pt x="2366796" y="5408956"/>
                  <a:pt x="2104768" y="5395479"/>
                  <a:pt x="1997964" y="5416094"/>
                </a:cubicBezTo>
                <a:cubicBezTo>
                  <a:pt x="1891160" y="5436709"/>
                  <a:pt x="1573016" y="5412376"/>
                  <a:pt x="1445895" y="5416094"/>
                </a:cubicBezTo>
                <a:cubicBezTo>
                  <a:pt x="1318774" y="5419812"/>
                  <a:pt x="986443" y="5400529"/>
                  <a:pt x="788670" y="5416094"/>
                </a:cubicBezTo>
                <a:cubicBezTo>
                  <a:pt x="590897" y="5431659"/>
                  <a:pt x="363709" y="5381266"/>
                  <a:pt x="0" y="5416094"/>
                </a:cubicBezTo>
                <a:cubicBezTo>
                  <a:pt x="-22973" y="5218643"/>
                  <a:pt x="-26699" y="5010779"/>
                  <a:pt x="0" y="4630760"/>
                </a:cubicBezTo>
                <a:cubicBezTo>
                  <a:pt x="26699" y="4250741"/>
                  <a:pt x="-15389" y="4196664"/>
                  <a:pt x="0" y="3953749"/>
                </a:cubicBezTo>
                <a:cubicBezTo>
                  <a:pt x="15389" y="3710834"/>
                  <a:pt x="468" y="3611311"/>
                  <a:pt x="0" y="3276737"/>
                </a:cubicBezTo>
                <a:cubicBezTo>
                  <a:pt x="-468" y="2942163"/>
                  <a:pt x="15360" y="2781998"/>
                  <a:pt x="0" y="2599725"/>
                </a:cubicBezTo>
                <a:cubicBezTo>
                  <a:pt x="-15360" y="2417452"/>
                  <a:pt x="14816" y="2100232"/>
                  <a:pt x="0" y="1922713"/>
                </a:cubicBezTo>
                <a:cubicBezTo>
                  <a:pt x="-14816" y="1745194"/>
                  <a:pt x="-24648" y="1604167"/>
                  <a:pt x="0" y="1299863"/>
                </a:cubicBezTo>
                <a:cubicBezTo>
                  <a:pt x="24648" y="995559"/>
                  <a:pt x="2182" y="279525"/>
                  <a:pt x="0" y="0"/>
                </a:cubicBezTo>
                <a:close/>
              </a:path>
            </a:pathLst>
          </a:custGeom>
          <a:gradFill>
            <a:gsLst>
              <a:gs pos="50000">
                <a:schemeClr val="tx1">
                  <a:alpha val="30000"/>
                </a:schemeClr>
              </a:gs>
              <a:gs pos="80000">
                <a:schemeClr val="tx1">
                  <a:alpha val="15000"/>
                </a:schemeClr>
              </a:gs>
              <a:gs pos="0">
                <a:schemeClr val="tx1">
                  <a:alpha val="0"/>
                </a:schemeClr>
              </a:gs>
              <a:gs pos="20000">
                <a:schemeClr val="tx1">
                  <a:alpha val="15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</a:gradFill>
          <a:ln w="57150" cap="rnd">
            <a:solidFill>
              <a:schemeClr val="bg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7048" y="1124712"/>
            <a:ext cx="9144000" cy="3063240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Requirement 2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7048" y="4599432"/>
            <a:ext cx="9144000" cy="1227520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13" name="Rectangle 6">
            <a:extLst>
              <a:ext uri="{FF2B5EF4-FFF2-40B4-BE49-F238E27FC236}">
                <a16:creationId xmlns:a16="http://schemas.microsoft.com/office/drawing/2014/main" id="{4E87FCFB-2CCE-460D-B3DD-557C8BD1B9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74206" y="441942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rnd">
            <a:solidFill>
              <a:schemeClr val="bg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8848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6D37EE4-EA1B-46EE-A54B-5233C63C96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388AF42-737C-477B-9A44-34000211E2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34585" y="703293"/>
            <a:ext cx="4584921" cy="1949815"/>
          </a:xfrm>
        </p:spPr>
        <p:txBody>
          <a:bodyPr anchor="b">
            <a:normAutofit/>
          </a:bodyPr>
          <a:lstStyle/>
          <a:p>
            <a:r>
              <a:rPr lang="en-US" sz="6000"/>
              <a:t>      Read</a:t>
            </a:r>
          </a:p>
        </p:txBody>
      </p:sp>
      <p:pic>
        <p:nvPicPr>
          <p:cNvPr id="4" name="Picture 4" descr="A picture containing text&#10;&#10;Description generated with very high confidence">
            <a:extLst>
              <a:ext uri="{FF2B5EF4-FFF2-40B4-BE49-F238E27FC236}">
                <a16:creationId xmlns:a16="http://schemas.microsoft.com/office/drawing/2014/main" id="{A8AF97A2-89B0-4DE0-9BCF-3D55581A25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128" r="17099"/>
          <a:stretch/>
        </p:blipFill>
        <p:spPr>
          <a:xfrm>
            <a:off x="685878" y="1216968"/>
            <a:ext cx="5416261" cy="4424065"/>
          </a:xfrm>
          <a:custGeom>
            <a:avLst/>
            <a:gdLst/>
            <a:ahLst/>
            <a:cxnLst/>
            <a:rect l="l" t="t" r="r" b="b"/>
            <a:pathLst>
              <a:path w="5531320" h="4424065">
                <a:moveTo>
                  <a:pt x="4292328" y="3931444"/>
                </a:moveTo>
                <a:cubicBezTo>
                  <a:pt x="3830135" y="4131325"/>
                  <a:pt x="3346708" y="4259111"/>
                  <a:pt x="2855653" y="4364392"/>
                </a:cubicBezTo>
                <a:lnTo>
                  <a:pt x="2855525" y="4364392"/>
                </a:lnTo>
                <a:cubicBezTo>
                  <a:pt x="3386634" y="4394018"/>
                  <a:pt x="3853531" y="4210158"/>
                  <a:pt x="4292328" y="3931444"/>
                </a:cubicBezTo>
                <a:close/>
                <a:moveTo>
                  <a:pt x="4302118" y="3923561"/>
                </a:moveTo>
                <a:lnTo>
                  <a:pt x="4301102" y="3924959"/>
                </a:lnTo>
                <a:lnTo>
                  <a:pt x="4302881" y="3924959"/>
                </a:lnTo>
                <a:close/>
                <a:moveTo>
                  <a:pt x="3885572" y="334733"/>
                </a:moveTo>
                <a:cubicBezTo>
                  <a:pt x="4046889" y="406840"/>
                  <a:pt x="4203653" y="488713"/>
                  <a:pt x="4355013" y="579880"/>
                </a:cubicBezTo>
                <a:cubicBezTo>
                  <a:pt x="4662082" y="768063"/>
                  <a:pt x="4933803" y="995790"/>
                  <a:pt x="5144619" y="1290779"/>
                </a:cubicBezTo>
                <a:cubicBezTo>
                  <a:pt x="5314365" y="1528042"/>
                  <a:pt x="5426258" y="1789591"/>
                  <a:pt x="5468598" y="2088522"/>
                </a:cubicBezTo>
                <a:cubicBezTo>
                  <a:pt x="5479330" y="2001424"/>
                  <a:pt x="5480182" y="1913385"/>
                  <a:pt x="5471141" y="1826083"/>
                </a:cubicBezTo>
                <a:cubicBezTo>
                  <a:pt x="5455337" y="1662962"/>
                  <a:pt x="5406307" y="1504799"/>
                  <a:pt x="5327080" y="1361348"/>
                </a:cubicBezTo>
                <a:cubicBezTo>
                  <a:pt x="5206160" y="1140233"/>
                  <a:pt x="5033362" y="965782"/>
                  <a:pt x="4833354" y="816507"/>
                </a:cubicBezTo>
                <a:cubicBezTo>
                  <a:pt x="4597235" y="640276"/>
                  <a:pt x="4336322" y="509438"/>
                  <a:pt x="4063457" y="400724"/>
                </a:cubicBezTo>
                <a:cubicBezTo>
                  <a:pt x="4033360" y="388607"/>
                  <a:pt x="4003060" y="376909"/>
                  <a:pt x="3972544" y="365631"/>
                </a:cubicBezTo>
                <a:cubicBezTo>
                  <a:pt x="3943680" y="354950"/>
                  <a:pt x="3914563" y="345033"/>
                  <a:pt x="3885572" y="334733"/>
                </a:cubicBezTo>
                <a:close/>
                <a:moveTo>
                  <a:pt x="3865737" y="329520"/>
                </a:moveTo>
                <a:cubicBezTo>
                  <a:pt x="3865737" y="329520"/>
                  <a:pt x="3865737" y="330410"/>
                  <a:pt x="3866500" y="330537"/>
                </a:cubicBezTo>
                <a:lnTo>
                  <a:pt x="3869806" y="330156"/>
                </a:lnTo>
                <a:close/>
                <a:moveTo>
                  <a:pt x="2219772" y="85645"/>
                </a:moveTo>
                <a:cubicBezTo>
                  <a:pt x="2206943" y="84005"/>
                  <a:pt x="2193910" y="85264"/>
                  <a:pt x="2181627" y="89333"/>
                </a:cubicBezTo>
                <a:cubicBezTo>
                  <a:pt x="1932920" y="125113"/>
                  <a:pt x="1690800" y="197118"/>
                  <a:pt x="1462972" y="303073"/>
                </a:cubicBezTo>
                <a:cubicBezTo>
                  <a:pt x="971789" y="529528"/>
                  <a:pt x="578130" y="865460"/>
                  <a:pt x="308698" y="1338461"/>
                </a:cubicBezTo>
                <a:cubicBezTo>
                  <a:pt x="180225" y="1561852"/>
                  <a:pt x="97653" y="1808638"/>
                  <a:pt x="65840" y="2064364"/>
                </a:cubicBezTo>
                <a:cubicBezTo>
                  <a:pt x="71943" y="2050505"/>
                  <a:pt x="77284" y="2036391"/>
                  <a:pt x="82115" y="2022150"/>
                </a:cubicBezTo>
                <a:cubicBezTo>
                  <a:pt x="170104" y="1763653"/>
                  <a:pt x="279580" y="1515073"/>
                  <a:pt x="423261" y="1282260"/>
                </a:cubicBezTo>
                <a:cubicBezTo>
                  <a:pt x="630770" y="945565"/>
                  <a:pt x="895371" y="664944"/>
                  <a:pt x="1231812" y="454001"/>
                </a:cubicBezTo>
                <a:cubicBezTo>
                  <a:pt x="1535193" y="263783"/>
                  <a:pt x="1866802" y="149729"/>
                  <a:pt x="2219772" y="85645"/>
                </a:cubicBezTo>
                <a:close/>
                <a:moveTo>
                  <a:pt x="2612541" y="836"/>
                </a:moveTo>
                <a:cubicBezTo>
                  <a:pt x="2715914" y="-4250"/>
                  <a:pt x="2831240" y="14695"/>
                  <a:pt x="2946311" y="35548"/>
                </a:cubicBezTo>
                <a:cubicBezTo>
                  <a:pt x="3291652" y="98106"/>
                  <a:pt x="3631144" y="182915"/>
                  <a:pt x="3961100" y="303581"/>
                </a:cubicBezTo>
                <a:cubicBezTo>
                  <a:pt x="4278341" y="419543"/>
                  <a:pt x="4581341" y="563350"/>
                  <a:pt x="4854588" y="764502"/>
                </a:cubicBezTo>
                <a:cubicBezTo>
                  <a:pt x="5067438" y="921152"/>
                  <a:pt x="5250408" y="1105521"/>
                  <a:pt x="5377813" y="1339732"/>
                </a:cubicBezTo>
                <a:cubicBezTo>
                  <a:pt x="5459812" y="1489986"/>
                  <a:pt x="5510304" y="1655396"/>
                  <a:pt x="5526198" y="1825829"/>
                </a:cubicBezTo>
                <a:cubicBezTo>
                  <a:pt x="5538277" y="1951327"/>
                  <a:pt x="5527342" y="2074917"/>
                  <a:pt x="5510558" y="2199398"/>
                </a:cubicBezTo>
                <a:cubicBezTo>
                  <a:pt x="5502967" y="2266991"/>
                  <a:pt x="5502713" y="2335195"/>
                  <a:pt x="5509796" y="2402839"/>
                </a:cubicBezTo>
                <a:cubicBezTo>
                  <a:pt x="5534208" y="2664197"/>
                  <a:pt x="5468472" y="2926051"/>
                  <a:pt x="5323520" y="3144890"/>
                </a:cubicBezTo>
                <a:cubicBezTo>
                  <a:pt x="5201340" y="3332234"/>
                  <a:pt x="5041042" y="3491719"/>
                  <a:pt x="4853062" y="3612932"/>
                </a:cubicBezTo>
                <a:cubicBezTo>
                  <a:pt x="4671110" y="3732072"/>
                  <a:pt x="4498566" y="3864563"/>
                  <a:pt x="4316359" y="3982940"/>
                </a:cubicBezTo>
                <a:cubicBezTo>
                  <a:pt x="4019717" y="4175573"/>
                  <a:pt x="3701077" y="4317347"/>
                  <a:pt x="3352557" y="4386771"/>
                </a:cubicBezTo>
                <a:cubicBezTo>
                  <a:pt x="3160954" y="4425590"/>
                  <a:pt x="2964456" y="4434173"/>
                  <a:pt x="2770207" y="4412201"/>
                </a:cubicBezTo>
                <a:cubicBezTo>
                  <a:pt x="2685525" y="4402537"/>
                  <a:pt x="2599953" y="4402410"/>
                  <a:pt x="2514889" y="4393637"/>
                </a:cubicBezTo>
                <a:cubicBezTo>
                  <a:pt x="2307137" y="4370851"/>
                  <a:pt x="2102209" y="4327277"/>
                  <a:pt x="1903167" y="4263562"/>
                </a:cubicBezTo>
                <a:cubicBezTo>
                  <a:pt x="1560623" y="4156119"/>
                  <a:pt x="1238932" y="4006972"/>
                  <a:pt x="948393" y="3794249"/>
                </a:cubicBezTo>
                <a:cubicBezTo>
                  <a:pt x="647554" y="3573897"/>
                  <a:pt x="396813" y="3308660"/>
                  <a:pt x="223634" y="2975526"/>
                </a:cubicBezTo>
                <a:cubicBezTo>
                  <a:pt x="129454" y="2796370"/>
                  <a:pt x="67150" y="2602198"/>
                  <a:pt x="39520" y="2401695"/>
                </a:cubicBezTo>
                <a:cubicBezTo>
                  <a:pt x="34510" y="2367555"/>
                  <a:pt x="26729" y="2333872"/>
                  <a:pt x="16252" y="2300991"/>
                </a:cubicBezTo>
                <a:cubicBezTo>
                  <a:pt x="-9179" y="2218598"/>
                  <a:pt x="-24" y="2135695"/>
                  <a:pt x="11801" y="2053556"/>
                </a:cubicBezTo>
                <a:cubicBezTo>
                  <a:pt x="93686" y="1480615"/>
                  <a:pt x="377868" y="1021983"/>
                  <a:pt x="812850" y="651084"/>
                </a:cubicBezTo>
                <a:cubicBezTo>
                  <a:pt x="1176755" y="340201"/>
                  <a:pt x="1598260" y="146042"/>
                  <a:pt x="2066810" y="52586"/>
                </a:cubicBezTo>
                <a:cubicBezTo>
                  <a:pt x="2154544" y="35039"/>
                  <a:pt x="2243041" y="23087"/>
                  <a:pt x="2332046" y="14441"/>
                </a:cubicBezTo>
                <a:cubicBezTo>
                  <a:pt x="2421052" y="5794"/>
                  <a:pt x="2508913" y="2107"/>
                  <a:pt x="2612541" y="836"/>
                </a:cubicBezTo>
                <a:close/>
              </a:path>
            </a:pathLst>
          </a:custGeom>
        </p:spPr>
      </p:pic>
      <p:sp>
        <p:nvSpPr>
          <p:cNvPr id="11" name="Rectangle 6">
            <a:extLst>
              <a:ext uri="{FF2B5EF4-FFF2-40B4-BE49-F238E27FC236}">
                <a16:creationId xmlns:a16="http://schemas.microsoft.com/office/drawing/2014/main" id="{3EB27620-B0B1-4232-A055-99D347606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83815" y="2895147"/>
            <a:ext cx="3474720" cy="27432"/>
          </a:xfrm>
          <a:custGeom>
            <a:avLst/>
            <a:gdLst>
              <a:gd name="connsiteX0" fmla="*/ 0 w 3474720"/>
              <a:gd name="connsiteY0" fmla="*/ 0 h 27432"/>
              <a:gd name="connsiteX1" fmla="*/ 660197 w 3474720"/>
              <a:gd name="connsiteY1" fmla="*/ 0 h 27432"/>
              <a:gd name="connsiteX2" fmla="*/ 1355141 w 3474720"/>
              <a:gd name="connsiteY2" fmla="*/ 0 h 27432"/>
              <a:gd name="connsiteX3" fmla="*/ 2084832 w 3474720"/>
              <a:gd name="connsiteY3" fmla="*/ 0 h 27432"/>
              <a:gd name="connsiteX4" fmla="*/ 2814523 w 3474720"/>
              <a:gd name="connsiteY4" fmla="*/ 0 h 27432"/>
              <a:gd name="connsiteX5" fmla="*/ 3474720 w 3474720"/>
              <a:gd name="connsiteY5" fmla="*/ 0 h 27432"/>
              <a:gd name="connsiteX6" fmla="*/ 3474720 w 3474720"/>
              <a:gd name="connsiteY6" fmla="*/ 27432 h 27432"/>
              <a:gd name="connsiteX7" fmla="*/ 2710282 w 3474720"/>
              <a:gd name="connsiteY7" fmla="*/ 27432 h 27432"/>
              <a:gd name="connsiteX8" fmla="*/ 1945843 w 3474720"/>
              <a:gd name="connsiteY8" fmla="*/ 27432 h 27432"/>
              <a:gd name="connsiteX9" fmla="*/ 1250899 w 3474720"/>
              <a:gd name="connsiteY9" fmla="*/ 27432 h 27432"/>
              <a:gd name="connsiteX10" fmla="*/ 0 w 3474720"/>
              <a:gd name="connsiteY10" fmla="*/ 27432 h 27432"/>
              <a:gd name="connsiteX11" fmla="*/ 0 w 3474720"/>
              <a:gd name="connsiteY11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474720" h="27432" fill="none" extrusionOk="0">
                <a:moveTo>
                  <a:pt x="0" y="0"/>
                </a:moveTo>
                <a:cubicBezTo>
                  <a:pt x="307185" y="-8713"/>
                  <a:pt x="392307" y="-13121"/>
                  <a:pt x="660197" y="0"/>
                </a:cubicBezTo>
                <a:cubicBezTo>
                  <a:pt x="928087" y="13121"/>
                  <a:pt x="1167029" y="-2668"/>
                  <a:pt x="1355141" y="0"/>
                </a:cubicBezTo>
                <a:cubicBezTo>
                  <a:pt x="1543253" y="2668"/>
                  <a:pt x="1739408" y="-6709"/>
                  <a:pt x="2084832" y="0"/>
                </a:cubicBezTo>
                <a:cubicBezTo>
                  <a:pt x="2430256" y="6709"/>
                  <a:pt x="2538889" y="29706"/>
                  <a:pt x="2814523" y="0"/>
                </a:cubicBezTo>
                <a:cubicBezTo>
                  <a:pt x="3090157" y="-29706"/>
                  <a:pt x="3152920" y="-15446"/>
                  <a:pt x="3474720" y="0"/>
                </a:cubicBezTo>
                <a:cubicBezTo>
                  <a:pt x="3473554" y="7395"/>
                  <a:pt x="3474765" y="21864"/>
                  <a:pt x="3474720" y="27432"/>
                </a:cubicBezTo>
                <a:cubicBezTo>
                  <a:pt x="3275380" y="12730"/>
                  <a:pt x="2958934" y="10130"/>
                  <a:pt x="2710282" y="27432"/>
                </a:cubicBezTo>
                <a:cubicBezTo>
                  <a:pt x="2461630" y="44734"/>
                  <a:pt x="2131168" y="43757"/>
                  <a:pt x="1945843" y="27432"/>
                </a:cubicBezTo>
                <a:cubicBezTo>
                  <a:pt x="1760518" y="11107"/>
                  <a:pt x="1444829" y="-3738"/>
                  <a:pt x="1250899" y="27432"/>
                </a:cubicBezTo>
                <a:cubicBezTo>
                  <a:pt x="1056969" y="58602"/>
                  <a:pt x="444992" y="52761"/>
                  <a:pt x="0" y="27432"/>
                </a:cubicBezTo>
                <a:cubicBezTo>
                  <a:pt x="-503" y="20663"/>
                  <a:pt x="1168" y="5855"/>
                  <a:pt x="0" y="0"/>
                </a:cubicBezTo>
                <a:close/>
              </a:path>
              <a:path w="3474720" h="27432" stroke="0" extrusionOk="0">
                <a:moveTo>
                  <a:pt x="0" y="0"/>
                </a:moveTo>
                <a:cubicBezTo>
                  <a:pt x="300114" y="-5103"/>
                  <a:pt x="525093" y="-25284"/>
                  <a:pt x="660197" y="0"/>
                </a:cubicBezTo>
                <a:cubicBezTo>
                  <a:pt x="795301" y="25284"/>
                  <a:pt x="1023172" y="17955"/>
                  <a:pt x="1250899" y="0"/>
                </a:cubicBezTo>
                <a:cubicBezTo>
                  <a:pt x="1478626" y="-17955"/>
                  <a:pt x="1782079" y="-27844"/>
                  <a:pt x="2015338" y="0"/>
                </a:cubicBezTo>
                <a:cubicBezTo>
                  <a:pt x="2248597" y="27844"/>
                  <a:pt x="2491007" y="27648"/>
                  <a:pt x="2675534" y="0"/>
                </a:cubicBezTo>
                <a:cubicBezTo>
                  <a:pt x="2860061" y="-27648"/>
                  <a:pt x="3088679" y="-3661"/>
                  <a:pt x="3474720" y="0"/>
                </a:cubicBezTo>
                <a:cubicBezTo>
                  <a:pt x="3474913" y="12649"/>
                  <a:pt x="3473732" y="17989"/>
                  <a:pt x="3474720" y="27432"/>
                </a:cubicBezTo>
                <a:cubicBezTo>
                  <a:pt x="3317198" y="15714"/>
                  <a:pt x="2959205" y="52182"/>
                  <a:pt x="2779776" y="27432"/>
                </a:cubicBezTo>
                <a:cubicBezTo>
                  <a:pt x="2600347" y="2682"/>
                  <a:pt x="2382660" y="-684"/>
                  <a:pt x="2015338" y="27432"/>
                </a:cubicBezTo>
                <a:cubicBezTo>
                  <a:pt x="1648016" y="55548"/>
                  <a:pt x="1641073" y="39646"/>
                  <a:pt x="1424635" y="27432"/>
                </a:cubicBezTo>
                <a:cubicBezTo>
                  <a:pt x="1208197" y="15218"/>
                  <a:pt x="1021559" y="15893"/>
                  <a:pt x="729691" y="27432"/>
                </a:cubicBezTo>
                <a:cubicBezTo>
                  <a:pt x="437823" y="38971"/>
                  <a:pt x="153856" y="-2647"/>
                  <a:pt x="0" y="27432"/>
                </a:cubicBezTo>
                <a:cubicBezTo>
                  <a:pt x="1300" y="19678"/>
                  <a:pt x="-86" y="12044"/>
                  <a:pt x="0" y="0"/>
                </a:cubicBezTo>
                <a:close/>
              </a:path>
            </a:pathLst>
          </a:custGeom>
          <a:solidFill>
            <a:srgbClr val="AD29E7"/>
          </a:solidFill>
          <a:ln w="38100" cap="rnd">
            <a:solidFill>
              <a:srgbClr val="AD29E7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384082-3CB6-4033-8D88-F1B5F40C01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34588" y="2531772"/>
            <a:ext cx="6974241" cy="3021497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endParaRPr lang="en-US" sz="6000" b="1" dirty="0">
              <a:ea typeface="+mn-lt"/>
              <a:cs typeface="+mn-lt"/>
            </a:endParaRPr>
          </a:p>
          <a:p>
            <a:pPr marL="857250" indent="-857250">
              <a:buFont typeface="Wingdings" panose="020B0604020202020204" pitchFamily="34" charset="0"/>
              <a:buChar char="v"/>
            </a:pPr>
            <a:r>
              <a:rPr lang="en-US" sz="6000" b="1">
                <a:ea typeface="+mn-lt"/>
                <a:cs typeface="+mn-lt"/>
              </a:rPr>
              <a:t>Matthew 6:9-13</a:t>
            </a:r>
          </a:p>
          <a:p>
            <a:pPr marL="857250" indent="-857250">
              <a:buFont typeface="Wingdings" panose="020B0604020202020204" pitchFamily="34" charset="0"/>
              <a:buChar char="v"/>
            </a:pPr>
            <a:r>
              <a:rPr lang="en-US" sz="6000" b="1">
                <a:ea typeface="+mn-lt"/>
                <a:cs typeface="+mn-lt"/>
              </a:rPr>
              <a:t> Luke 11: 2-4</a:t>
            </a:r>
            <a:endParaRPr lang="en-US" sz="6000" b="1"/>
          </a:p>
        </p:txBody>
      </p:sp>
    </p:spTree>
    <p:extLst>
      <p:ext uri="{BB962C8B-B14F-4D97-AF65-F5344CB8AC3E}">
        <p14:creationId xmlns:p14="http://schemas.microsoft.com/office/powerpoint/2010/main" val="22385797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777A147A-9ED8-46B4-8660-1B3C2AA880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03A2527-E4A1-45C7-8605-2BCD25963D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548640"/>
            <a:ext cx="3419540" cy="5431536"/>
          </a:xfrm>
        </p:spPr>
        <p:txBody>
          <a:bodyPr>
            <a:normAutofit/>
          </a:bodyPr>
          <a:lstStyle/>
          <a:p>
            <a:endParaRPr lang="en-US" sz="6000"/>
          </a:p>
        </p:txBody>
      </p:sp>
      <p:sp>
        <p:nvSpPr>
          <p:cNvPr id="10" name="Rectangle 6">
            <a:extLst>
              <a:ext uri="{FF2B5EF4-FFF2-40B4-BE49-F238E27FC236}">
                <a16:creationId xmlns:a16="http://schemas.microsoft.com/office/drawing/2014/main" id="{5D6C15A0-C087-4593-8414-2B4EC1CDC3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539411" y="3254143"/>
            <a:ext cx="4480560" cy="27432"/>
          </a:xfrm>
          <a:custGeom>
            <a:avLst/>
            <a:gdLst>
              <a:gd name="connsiteX0" fmla="*/ 0 w 4480560"/>
              <a:gd name="connsiteY0" fmla="*/ 0 h 27432"/>
              <a:gd name="connsiteX1" fmla="*/ 595274 w 4480560"/>
              <a:gd name="connsiteY1" fmla="*/ 0 h 27432"/>
              <a:gd name="connsiteX2" fmla="*/ 1100938 w 4480560"/>
              <a:gd name="connsiteY2" fmla="*/ 0 h 27432"/>
              <a:gd name="connsiteX3" fmla="*/ 1651406 w 4480560"/>
              <a:gd name="connsiteY3" fmla="*/ 0 h 27432"/>
              <a:gd name="connsiteX4" fmla="*/ 2336292 w 4480560"/>
              <a:gd name="connsiteY4" fmla="*/ 0 h 27432"/>
              <a:gd name="connsiteX5" fmla="*/ 2931566 w 4480560"/>
              <a:gd name="connsiteY5" fmla="*/ 0 h 27432"/>
              <a:gd name="connsiteX6" fmla="*/ 3482035 w 4480560"/>
              <a:gd name="connsiteY6" fmla="*/ 0 h 27432"/>
              <a:gd name="connsiteX7" fmla="*/ 4480560 w 4480560"/>
              <a:gd name="connsiteY7" fmla="*/ 0 h 27432"/>
              <a:gd name="connsiteX8" fmla="*/ 4480560 w 4480560"/>
              <a:gd name="connsiteY8" fmla="*/ 27432 h 27432"/>
              <a:gd name="connsiteX9" fmla="*/ 3840480 w 4480560"/>
              <a:gd name="connsiteY9" fmla="*/ 27432 h 27432"/>
              <a:gd name="connsiteX10" fmla="*/ 3290011 w 4480560"/>
              <a:gd name="connsiteY10" fmla="*/ 27432 h 27432"/>
              <a:gd name="connsiteX11" fmla="*/ 2560320 w 4480560"/>
              <a:gd name="connsiteY11" fmla="*/ 27432 h 27432"/>
              <a:gd name="connsiteX12" fmla="*/ 1965046 w 4480560"/>
              <a:gd name="connsiteY12" fmla="*/ 27432 h 27432"/>
              <a:gd name="connsiteX13" fmla="*/ 1459382 w 4480560"/>
              <a:gd name="connsiteY13" fmla="*/ 27432 h 27432"/>
              <a:gd name="connsiteX14" fmla="*/ 774497 w 4480560"/>
              <a:gd name="connsiteY14" fmla="*/ 27432 h 27432"/>
              <a:gd name="connsiteX15" fmla="*/ 0 w 4480560"/>
              <a:gd name="connsiteY15" fmla="*/ 27432 h 27432"/>
              <a:gd name="connsiteX16" fmla="*/ 0 w 4480560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27432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79587" y="8304"/>
                  <a:pt x="4480082" y="21512"/>
                  <a:pt x="4480560" y="27432"/>
                </a:cubicBezTo>
                <a:cubicBezTo>
                  <a:pt x="4314132" y="24068"/>
                  <a:pt x="4028383" y="45776"/>
                  <a:pt x="3840480" y="27432"/>
                </a:cubicBezTo>
                <a:cubicBezTo>
                  <a:pt x="3652577" y="9088"/>
                  <a:pt x="3547615" y="11992"/>
                  <a:pt x="3290011" y="27432"/>
                </a:cubicBezTo>
                <a:cubicBezTo>
                  <a:pt x="3032407" y="42872"/>
                  <a:pt x="2830268" y="17863"/>
                  <a:pt x="2560320" y="27432"/>
                </a:cubicBezTo>
                <a:cubicBezTo>
                  <a:pt x="2290372" y="37001"/>
                  <a:pt x="2147422" y="15872"/>
                  <a:pt x="1965046" y="27432"/>
                </a:cubicBezTo>
                <a:cubicBezTo>
                  <a:pt x="1782670" y="38992"/>
                  <a:pt x="1689791" y="49824"/>
                  <a:pt x="1459382" y="27432"/>
                </a:cubicBezTo>
                <a:cubicBezTo>
                  <a:pt x="1228973" y="5040"/>
                  <a:pt x="915486" y="45645"/>
                  <a:pt x="774497" y="27432"/>
                </a:cubicBezTo>
                <a:cubicBezTo>
                  <a:pt x="633508" y="9219"/>
                  <a:pt x="361442" y="-1963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480560" h="27432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81045" y="9333"/>
                  <a:pt x="4481838" y="19699"/>
                  <a:pt x="4480560" y="27432"/>
                </a:cubicBezTo>
                <a:cubicBezTo>
                  <a:pt x="4279652" y="2294"/>
                  <a:pt x="4200762" y="50710"/>
                  <a:pt x="3930091" y="27432"/>
                </a:cubicBezTo>
                <a:cubicBezTo>
                  <a:pt x="3659420" y="4154"/>
                  <a:pt x="3456052" y="31438"/>
                  <a:pt x="3290011" y="27432"/>
                </a:cubicBezTo>
                <a:cubicBezTo>
                  <a:pt x="3123970" y="23426"/>
                  <a:pt x="2882392" y="41962"/>
                  <a:pt x="2649931" y="27432"/>
                </a:cubicBezTo>
                <a:cubicBezTo>
                  <a:pt x="2417470" y="12902"/>
                  <a:pt x="2238426" y="16481"/>
                  <a:pt x="2054657" y="27432"/>
                </a:cubicBezTo>
                <a:cubicBezTo>
                  <a:pt x="1870888" y="38383"/>
                  <a:pt x="1566368" y="54184"/>
                  <a:pt x="1324966" y="27432"/>
                </a:cubicBezTo>
                <a:cubicBezTo>
                  <a:pt x="1083564" y="680"/>
                  <a:pt x="787410" y="20090"/>
                  <a:pt x="595274" y="27432"/>
                </a:cubicBezTo>
                <a:cubicBezTo>
                  <a:pt x="403138" y="34774"/>
                  <a:pt x="169622" y="19643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rgbClr val="AD29E7"/>
          </a:solidFill>
          <a:ln w="41275" cap="rnd">
            <a:solidFill>
              <a:srgbClr val="AD29E7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ED7392-D621-4E3C-8F66-3979D87EFA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98595" y="552091"/>
            <a:ext cx="6052158" cy="54315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en-US" sz="4400" b="1">
                <a:ea typeface="+mn-lt"/>
                <a:cs typeface="+mn-lt"/>
              </a:rPr>
              <a:t>Even if Jesus repeated the same prayer, word for word, the versions written down may not be identical because the Bible writers used thought inspiration, not dictation. </a:t>
            </a:r>
            <a:endParaRPr lang="en-US" sz="4400"/>
          </a:p>
        </p:txBody>
      </p:sp>
    </p:spTree>
    <p:extLst>
      <p:ext uri="{BB962C8B-B14F-4D97-AF65-F5344CB8AC3E}">
        <p14:creationId xmlns:p14="http://schemas.microsoft.com/office/powerpoint/2010/main" val="31976806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" name="Rectangle 8">
            <a:extLst>
              <a:ext uri="{FF2B5EF4-FFF2-40B4-BE49-F238E27FC236}">
                <a16:creationId xmlns:a16="http://schemas.microsoft.com/office/drawing/2014/main" id="{8A95209C-5275-4E15-8EA7-7F42980ABF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3">
            <a:extLst>
              <a:ext uri="{FF2B5EF4-FFF2-40B4-BE49-F238E27FC236}">
                <a16:creationId xmlns:a16="http://schemas.microsoft.com/office/drawing/2014/main" id="{B6E53B2F-B5D3-4019-8BB7-43752E595F2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>
            <a:alphaModFix/>
          </a:blip>
          <a:srcRect l="25"/>
          <a:stretch/>
        </p:blipFill>
        <p:spPr>
          <a:xfrm>
            <a:off x="20" y="10"/>
            <a:ext cx="12188931" cy="685799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F2ED431-E304-4FF0-9F4E-032783C9D6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838200" y="720953"/>
            <a:ext cx="10515600" cy="5416094"/>
          </a:xfrm>
          <a:custGeom>
            <a:avLst/>
            <a:gdLst>
              <a:gd name="connsiteX0" fmla="*/ 0 w 10515600"/>
              <a:gd name="connsiteY0" fmla="*/ 0 h 5416094"/>
              <a:gd name="connsiteX1" fmla="*/ 657225 w 10515600"/>
              <a:gd name="connsiteY1" fmla="*/ 0 h 5416094"/>
              <a:gd name="connsiteX2" fmla="*/ 1419606 w 10515600"/>
              <a:gd name="connsiteY2" fmla="*/ 0 h 5416094"/>
              <a:gd name="connsiteX3" fmla="*/ 2181987 w 10515600"/>
              <a:gd name="connsiteY3" fmla="*/ 0 h 5416094"/>
              <a:gd name="connsiteX4" fmla="*/ 3049524 w 10515600"/>
              <a:gd name="connsiteY4" fmla="*/ 0 h 5416094"/>
              <a:gd name="connsiteX5" fmla="*/ 3706749 w 10515600"/>
              <a:gd name="connsiteY5" fmla="*/ 0 h 5416094"/>
              <a:gd name="connsiteX6" fmla="*/ 4469130 w 10515600"/>
              <a:gd name="connsiteY6" fmla="*/ 0 h 5416094"/>
              <a:gd name="connsiteX7" fmla="*/ 5126355 w 10515600"/>
              <a:gd name="connsiteY7" fmla="*/ 0 h 5416094"/>
              <a:gd name="connsiteX8" fmla="*/ 5783580 w 10515600"/>
              <a:gd name="connsiteY8" fmla="*/ 0 h 5416094"/>
              <a:gd name="connsiteX9" fmla="*/ 6440805 w 10515600"/>
              <a:gd name="connsiteY9" fmla="*/ 0 h 5416094"/>
              <a:gd name="connsiteX10" fmla="*/ 6782562 w 10515600"/>
              <a:gd name="connsiteY10" fmla="*/ 0 h 5416094"/>
              <a:gd name="connsiteX11" fmla="*/ 7544943 w 10515600"/>
              <a:gd name="connsiteY11" fmla="*/ 0 h 5416094"/>
              <a:gd name="connsiteX12" fmla="*/ 7886700 w 10515600"/>
              <a:gd name="connsiteY12" fmla="*/ 0 h 5416094"/>
              <a:gd name="connsiteX13" fmla="*/ 8543925 w 10515600"/>
              <a:gd name="connsiteY13" fmla="*/ 0 h 5416094"/>
              <a:gd name="connsiteX14" fmla="*/ 9411462 w 10515600"/>
              <a:gd name="connsiteY14" fmla="*/ 0 h 5416094"/>
              <a:gd name="connsiteX15" fmla="*/ 10515600 w 10515600"/>
              <a:gd name="connsiteY15" fmla="*/ 0 h 5416094"/>
              <a:gd name="connsiteX16" fmla="*/ 10515600 w 10515600"/>
              <a:gd name="connsiteY16" fmla="*/ 731173 h 5416094"/>
              <a:gd name="connsiteX17" fmla="*/ 10515600 w 10515600"/>
              <a:gd name="connsiteY17" fmla="*/ 1299863 h 5416094"/>
              <a:gd name="connsiteX18" fmla="*/ 10515600 w 10515600"/>
              <a:gd name="connsiteY18" fmla="*/ 1868552 h 5416094"/>
              <a:gd name="connsiteX19" fmla="*/ 10515600 w 10515600"/>
              <a:gd name="connsiteY19" fmla="*/ 2545564 h 5416094"/>
              <a:gd name="connsiteX20" fmla="*/ 10515600 w 10515600"/>
              <a:gd name="connsiteY20" fmla="*/ 3222576 h 5416094"/>
              <a:gd name="connsiteX21" fmla="*/ 10515600 w 10515600"/>
              <a:gd name="connsiteY21" fmla="*/ 3845427 h 5416094"/>
              <a:gd name="connsiteX22" fmla="*/ 10515600 w 10515600"/>
              <a:gd name="connsiteY22" fmla="*/ 4630760 h 5416094"/>
              <a:gd name="connsiteX23" fmla="*/ 10515600 w 10515600"/>
              <a:gd name="connsiteY23" fmla="*/ 5416094 h 5416094"/>
              <a:gd name="connsiteX24" fmla="*/ 9648063 w 10515600"/>
              <a:gd name="connsiteY24" fmla="*/ 5416094 h 5416094"/>
              <a:gd name="connsiteX25" fmla="*/ 8885682 w 10515600"/>
              <a:gd name="connsiteY25" fmla="*/ 5416094 h 5416094"/>
              <a:gd name="connsiteX26" fmla="*/ 8543925 w 10515600"/>
              <a:gd name="connsiteY26" fmla="*/ 5416094 h 5416094"/>
              <a:gd name="connsiteX27" fmla="*/ 7676388 w 10515600"/>
              <a:gd name="connsiteY27" fmla="*/ 5416094 h 5416094"/>
              <a:gd name="connsiteX28" fmla="*/ 7124319 w 10515600"/>
              <a:gd name="connsiteY28" fmla="*/ 5416094 h 5416094"/>
              <a:gd name="connsiteX29" fmla="*/ 6361938 w 10515600"/>
              <a:gd name="connsiteY29" fmla="*/ 5416094 h 5416094"/>
              <a:gd name="connsiteX30" fmla="*/ 6020181 w 10515600"/>
              <a:gd name="connsiteY30" fmla="*/ 5416094 h 5416094"/>
              <a:gd name="connsiteX31" fmla="*/ 5152644 w 10515600"/>
              <a:gd name="connsiteY31" fmla="*/ 5416094 h 5416094"/>
              <a:gd name="connsiteX32" fmla="*/ 4600575 w 10515600"/>
              <a:gd name="connsiteY32" fmla="*/ 5416094 h 5416094"/>
              <a:gd name="connsiteX33" fmla="*/ 3943350 w 10515600"/>
              <a:gd name="connsiteY33" fmla="*/ 5416094 h 5416094"/>
              <a:gd name="connsiteX34" fmla="*/ 3496437 w 10515600"/>
              <a:gd name="connsiteY34" fmla="*/ 5416094 h 5416094"/>
              <a:gd name="connsiteX35" fmla="*/ 2734056 w 10515600"/>
              <a:gd name="connsiteY35" fmla="*/ 5416094 h 5416094"/>
              <a:gd name="connsiteX36" fmla="*/ 1866519 w 10515600"/>
              <a:gd name="connsiteY36" fmla="*/ 5416094 h 5416094"/>
              <a:gd name="connsiteX37" fmla="*/ 1314450 w 10515600"/>
              <a:gd name="connsiteY37" fmla="*/ 5416094 h 5416094"/>
              <a:gd name="connsiteX38" fmla="*/ 0 w 10515600"/>
              <a:gd name="connsiteY38" fmla="*/ 5416094 h 5416094"/>
              <a:gd name="connsiteX39" fmla="*/ 0 w 10515600"/>
              <a:gd name="connsiteY39" fmla="*/ 4739082 h 5416094"/>
              <a:gd name="connsiteX40" fmla="*/ 0 w 10515600"/>
              <a:gd name="connsiteY40" fmla="*/ 4062071 h 5416094"/>
              <a:gd name="connsiteX41" fmla="*/ 0 w 10515600"/>
              <a:gd name="connsiteY41" fmla="*/ 3330898 h 5416094"/>
              <a:gd name="connsiteX42" fmla="*/ 0 w 10515600"/>
              <a:gd name="connsiteY42" fmla="*/ 2653886 h 5416094"/>
              <a:gd name="connsiteX43" fmla="*/ 0 w 10515600"/>
              <a:gd name="connsiteY43" fmla="*/ 1922713 h 5416094"/>
              <a:gd name="connsiteX44" fmla="*/ 0 w 10515600"/>
              <a:gd name="connsiteY44" fmla="*/ 1191541 h 5416094"/>
              <a:gd name="connsiteX45" fmla="*/ 0 w 10515600"/>
              <a:gd name="connsiteY45" fmla="*/ 0 h 5416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0515600" h="5416094" fill="none" extrusionOk="0">
                <a:moveTo>
                  <a:pt x="0" y="0"/>
                </a:moveTo>
                <a:cubicBezTo>
                  <a:pt x="177150" y="-2233"/>
                  <a:pt x="437740" y="9549"/>
                  <a:pt x="657225" y="0"/>
                </a:cubicBezTo>
                <a:cubicBezTo>
                  <a:pt x="876711" y="-9549"/>
                  <a:pt x="1120002" y="4103"/>
                  <a:pt x="1419606" y="0"/>
                </a:cubicBezTo>
                <a:cubicBezTo>
                  <a:pt x="1719210" y="-4103"/>
                  <a:pt x="1938104" y="16641"/>
                  <a:pt x="2181987" y="0"/>
                </a:cubicBezTo>
                <a:cubicBezTo>
                  <a:pt x="2425870" y="-16641"/>
                  <a:pt x="2669395" y="-9276"/>
                  <a:pt x="3049524" y="0"/>
                </a:cubicBezTo>
                <a:cubicBezTo>
                  <a:pt x="3429653" y="9276"/>
                  <a:pt x="3553691" y="29352"/>
                  <a:pt x="3706749" y="0"/>
                </a:cubicBezTo>
                <a:cubicBezTo>
                  <a:pt x="3859808" y="-29352"/>
                  <a:pt x="4111295" y="-6375"/>
                  <a:pt x="4469130" y="0"/>
                </a:cubicBezTo>
                <a:cubicBezTo>
                  <a:pt x="4826965" y="6375"/>
                  <a:pt x="4916661" y="-30390"/>
                  <a:pt x="5126355" y="0"/>
                </a:cubicBezTo>
                <a:cubicBezTo>
                  <a:pt x="5336049" y="30390"/>
                  <a:pt x="5578402" y="-7004"/>
                  <a:pt x="5783580" y="0"/>
                </a:cubicBezTo>
                <a:cubicBezTo>
                  <a:pt x="5988759" y="7004"/>
                  <a:pt x="6270371" y="29583"/>
                  <a:pt x="6440805" y="0"/>
                </a:cubicBezTo>
                <a:cubicBezTo>
                  <a:pt x="6611240" y="-29583"/>
                  <a:pt x="6667725" y="8173"/>
                  <a:pt x="6782562" y="0"/>
                </a:cubicBezTo>
                <a:cubicBezTo>
                  <a:pt x="6897399" y="-8173"/>
                  <a:pt x="7375754" y="-24084"/>
                  <a:pt x="7544943" y="0"/>
                </a:cubicBezTo>
                <a:cubicBezTo>
                  <a:pt x="7714132" y="24084"/>
                  <a:pt x="7790780" y="5607"/>
                  <a:pt x="7886700" y="0"/>
                </a:cubicBezTo>
                <a:cubicBezTo>
                  <a:pt x="7982620" y="-5607"/>
                  <a:pt x="8404356" y="28301"/>
                  <a:pt x="8543925" y="0"/>
                </a:cubicBezTo>
                <a:cubicBezTo>
                  <a:pt x="8683495" y="-28301"/>
                  <a:pt x="9088340" y="-5992"/>
                  <a:pt x="9411462" y="0"/>
                </a:cubicBezTo>
                <a:cubicBezTo>
                  <a:pt x="9734584" y="5992"/>
                  <a:pt x="10083951" y="22703"/>
                  <a:pt x="10515600" y="0"/>
                </a:cubicBezTo>
                <a:cubicBezTo>
                  <a:pt x="10497934" y="171001"/>
                  <a:pt x="10537777" y="498242"/>
                  <a:pt x="10515600" y="731173"/>
                </a:cubicBezTo>
                <a:cubicBezTo>
                  <a:pt x="10493423" y="964104"/>
                  <a:pt x="10516932" y="1174374"/>
                  <a:pt x="10515600" y="1299863"/>
                </a:cubicBezTo>
                <a:cubicBezTo>
                  <a:pt x="10514269" y="1425352"/>
                  <a:pt x="10522086" y="1677469"/>
                  <a:pt x="10515600" y="1868552"/>
                </a:cubicBezTo>
                <a:cubicBezTo>
                  <a:pt x="10509114" y="2059635"/>
                  <a:pt x="10499452" y="2266556"/>
                  <a:pt x="10515600" y="2545564"/>
                </a:cubicBezTo>
                <a:cubicBezTo>
                  <a:pt x="10531748" y="2824572"/>
                  <a:pt x="10506359" y="3046060"/>
                  <a:pt x="10515600" y="3222576"/>
                </a:cubicBezTo>
                <a:cubicBezTo>
                  <a:pt x="10524841" y="3399092"/>
                  <a:pt x="10507180" y="3536552"/>
                  <a:pt x="10515600" y="3845427"/>
                </a:cubicBezTo>
                <a:cubicBezTo>
                  <a:pt x="10524020" y="4154302"/>
                  <a:pt x="10505750" y="4362578"/>
                  <a:pt x="10515600" y="4630760"/>
                </a:cubicBezTo>
                <a:cubicBezTo>
                  <a:pt x="10525450" y="4898942"/>
                  <a:pt x="10492122" y="5233505"/>
                  <a:pt x="10515600" y="5416094"/>
                </a:cubicBezTo>
                <a:cubicBezTo>
                  <a:pt x="10321022" y="5373763"/>
                  <a:pt x="9841056" y="5373781"/>
                  <a:pt x="9648063" y="5416094"/>
                </a:cubicBezTo>
                <a:cubicBezTo>
                  <a:pt x="9455070" y="5458407"/>
                  <a:pt x="9225135" y="5428993"/>
                  <a:pt x="8885682" y="5416094"/>
                </a:cubicBezTo>
                <a:cubicBezTo>
                  <a:pt x="8546229" y="5403195"/>
                  <a:pt x="8660252" y="5403063"/>
                  <a:pt x="8543925" y="5416094"/>
                </a:cubicBezTo>
                <a:cubicBezTo>
                  <a:pt x="8427598" y="5429125"/>
                  <a:pt x="8066747" y="5419630"/>
                  <a:pt x="7676388" y="5416094"/>
                </a:cubicBezTo>
                <a:cubicBezTo>
                  <a:pt x="7286029" y="5412558"/>
                  <a:pt x="7286084" y="5427534"/>
                  <a:pt x="7124319" y="5416094"/>
                </a:cubicBezTo>
                <a:cubicBezTo>
                  <a:pt x="6962554" y="5404654"/>
                  <a:pt x="6638960" y="5390930"/>
                  <a:pt x="6361938" y="5416094"/>
                </a:cubicBezTo>
                <a:cubicBezTo>
                  <a:pt x="6084916" y="5441258"/>
                  <a:pt x="6131919" y="5418087"/>
                  <a:pt x="6020181" y="5416094"/>
                </a:cubicBezTo>
                <a:cubicBezTo>
                  <a:pt x="5908443" y="5414101"/>
                  <a:pt x="5558871" y="5407232"/>
                  <a:pt x="5152644" y="5416094"/>
                </a:cubicBezTo>
                <a:cubicBezTo>
                  <a:pt x="4746417" y="5424956"/>
                  <a:pt x="4798774" y="5402919"/>
                  <a:pt x="4600575" y="5416094"/>
                </a:cubicBezTo>
                <a:cubicBezTo>
                  <a:pt x="4402376" y="5429269"/>
                  <a:pt x="4180360" y="5402655"/>
                  <a:pt x="3943350" y="5416094"/>
                </a:cubicBezTo>
                <a:cubicBezTo>
                  <a:pt x="3706340" y="5429533"/>
                  <a:pt x="3658445" y="5419171"/>
                  <a:pt x="3496437" y="5416094"/>
                </a:cubicBezTo>
                <a:cubicBezTo>
                  <a:pt x="3334429" y="5413017"/>
                  <a:pt x="3010124" y="5399344"/>
                  <a:pt x="2734056" y="5416094"/>
                </a:cubicBezTo>
                <a:cubicBezTo>
                  <a:pt x="2457988" y="5432844"/>
                  <a:pt x="2236739" y="5427521"/>
                  <a:pt x="1866519" y="5416094"/>
                </a:cubicBezTo>
                <a:cubicBezTo>
                  <a:pt x="1496299" y="5404667"/>
                  <a:pt x="1510850" y="5404957"/>
                  <a:pt x="1314450" y="5416094"/>
                </a:cubicBezTo>
                <a:cubicBezTo>
                  <a:pt x="1118050" y="5427231"/>
                  <a:pt x="570195" y="5429560"/>
                  <a:pt x="0" y="5416094"/>
                </a:cubicBezTo>
                <a:cubicBezTo>
                  <a:pt x="-26608" y="5186086"/>
                  <a:pt x="-30817" y="5026509"/>
                  <a:pt x="0" y="4739082"/>
                </a:cubicBezTo>
                <a:cubicBezTo>
                  <a:pt x="30817" y="4451655"/>
                  <a:pt x="30406" y="4379302"/>
                  <a:pt x="0" y="4062071"/>
                </a:cubicBezTo>
                <a:cubicBezTo>
                  <a:pt x="-30406" y="3744840"/>
                  <a:pt x="16937" y="3655631"/>
                  <a:pt x="0" y="3330898"/>
                </a:cubicBezTo>
                <a:cubicBezTo>
                  <a:pt x="-16937" y="3006165"/>
                  <a:pt x="-2848" y="2928355"/>
                  <a:pt x="0" y="2653886"/>
                </a:cubicBezTo>
                <a:cubicBezTo>
                  <a:pt x="2848" y="2379417"/>
                  <a:pt x="-4508" y="2270960"/>
                  <a:pt x="0" y="1922713"/>
                </a:cubicBezTo>
                <a:cubicBezTo>
                  <a:pt x="4508" y="1574466"/>
                  <a:pt x="-7038" y="1405929"/>
                  <a:pt x="0" y="1191541"/>
                </a:cubicBezTo>
                <a:cubicBezTo>
                  <a:pt x="7038" y="977153"/>
                  <a:pt x="-53038" y="292447"/>
                  <a:pt x="0" y="0"/>
                </a:cubicBezTo>
                <a:close/>
              </a:path>
              <a:path w="10515600" h="5416094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24919" y="196329"/>
                  <a:pt x="10549062" y="488432"/>
                  <a:pt x="10515600" y="785334"/>
                </a:cubicBezTo>
                <a:cubicBezTo>
                  <a:pt x="10482138" y="1082236"/>
                  <a:pt x="10536385" y="1323726"/>
                  <a:pt x="10515600" y="1516506"/>
                </a:cubicBezTo>
                <a:cubicBezTo>
                  <a:pt x="10494815" y="1709286"/>
                  <a:pt x="10546328" y="2097632"/>
                  <a:pt x="10515600" y="2247679"/>
                </a:cubicBezTo>
                <a:cubicBezTo>
                  <a:pt x="10484872" y="2397726"/>
                  <a:pt x="10491771" y="2577292"/>
                  <a:pt x="10515600" y="2762208"/>
                </a:cubicBezTo>
                <a:cubicBezTo>
                  <a:pt x="10539429" y="2947124"/>
                  <a:pt x="10511007" y="3105736"/>
                  <a:pt x="10515600" y="3330898"/>
                </a:cubicBezTo>
                <a:cubicBezTo>
                  <a:pt x="10520194" y="3556060"/>
                  <a:pt x="10497393" y="3882611"/>
                  <a:pt x="10515600" y="4062071"/>
                </a:cubicBezTo>
                <a:cubicBezTo>
                  <a:pt x="10533807" y="4241531"/>
                  <a:pt x="10544791" y="4505155"/>
                  <a:pt x="10515600" y="4684921"/>
                </a:cubicBezTo>
                <a:cubicBezTo>
                  <a:pt x="10486410" y="4864687"/>
                  <a:pt x="10497356" y="5246484"/>
                  <a:pt x="10515600" y="5416094"/>
                </a:cubicBezTo>
                <a:cubicBezTo>
                  <a:pt x="10245623" y="5445692"/>
                  <a:pt x="10029676" y="5415505"/>
                  <a:pt x="9753219" y="5416094"/>
                </a:cubicBezTo>
                <a:cubicBezTo>
                  <a:pt x="9476762" y="5416683"/>
                  <a:pt x="9553148" y="5422760"/>
                  <a:pt x="9411462" y="5416094"/>
                </a:cubicBezTo>
                <a:cubicBezTo>
                  <a:pt x="9269776" y="5409428"/>
                  <a:pt x="8927709" y="5385012"/>
                  <a:pt x="8754237" y="5416094"/>
                </a:cubicBezTo>
                <a:cubicBezTo>
                  <a:pt x="8580766" y="5447176"/>
                  <a:pt x="8413264" y="5410024"/>
                  <a:pt x="8307324" y="5416094"/>
                </a:cubicBezTo>
                <a:cubicBezTo>
                  <a:pt x="8201384" y="5422164"/>
                  <a:pt x="7912690" y="5421686"/>
                  <a:pt x="7544943" y="5416094"/>
                </a:cubicBezTo>
                <a:cubicBezTo>
                  <a:pt x="7177196" y="5410502"/>
                  <a:pt x="7304235" y="5418502"/>
                  <a:pt x="7098030" y="5416094"/>
                </a:cubicBezTo>
                <a:cubicBezTo>
                  <a:pt x="6891825" y="5413686"/>
                  <a:pt x="6541479" y="5434609"/>
                  <a:pt x="6335649" y="5416094"/>
                </a:cubicBezTo>
                <a:cubicBezTo>
                  <a:pt x="6129819" y="5397579"/>
                  <a:pt x="6106541" y="5402791"/>
                  <a:pt x="5993892" y="5416094"/>
                </a:cubicBezTo>
                <a:cubicBezTo>
                  <a:pt x="5881243" y="5429397"/>
                  <a:pt x="5545248" y="5437743"/>
                  <a:pt x="5231511" y="5416094"/>
                </a:cubicBezTo>
                <a:cubicBezTo>
                  <a:pt x="4917774" y="5394445"/>
                  <a:pt x="4963237" y="5426599"/>
                  <a:pt x="4784598" y="5416094"/>
                </a:cubicBezTo>
                <a:cubicBezTo>
                  <a:pt x="4605959" y="5405589"/>
                  <a:pt x="4605904" y="5406658"/>
                  <a:pt x="4442841" y="5416094"/>
                </a:cubicBezTo>
                <a:cubicBezTo>
                  <a:pt x="4279778" y="5425530"/>
                  <a:pt x="4177180" y="5426138"/>
                  <a:pt x="3995928" y="5416094"/>
                </a:cubicBezTo>
                <a:cubicBezTo>
                  <a:pt x="3814676" y="5406050"/>
                  <a:pt x="3516440" y="5429234"/>
                  <a:pt x="3233547" y="5416094"/>
                </a:cubicBezTo>
                <a:cubicBezTo>
                  <a:pt x="2950654" y="5402954"/>
                  <a:pt x="2884354" y="5436103"/>
                  <a:pt x="2786634" y="5416094"/>
                </a:cubicBezTo>
                <a:cubicBezTo>
                  <a:pt x="2688914" y="5396085"/>
                  <a:pt x="2522958" y="5423232"/>
                  <a:pt x="2444877" y="5416094"/>
                </a:cubicBezTo>
                <a:cubicBezTo>
                  <a:pt x="2366796" y="5408956"/>
                  <a:pt x="2104768" y="5395479"/>
                  <a:pt x="1997964" y="5416094"/>
                </a:cubicBezTo>
                <a:cubicBezTo>
                  <a:pt x="1891160" y="5436709"/>
                  <a:pt x="1573016" y="5412376"/>
                  <a:pt x="1445895" y="5416094"/>
                </a:cubicBezTo>
                <a:cubicBezTo>
                  <a:pt x="1318774" y="5419812"/>
                  <a:pt x="986443" y="5400529"/>
                  <a:pt x="788670" y="5416094"/>
                </a:cubicBezTo>
                <a:cubicBezTo>
                  <a:pt x="590897" y="5431659"/>
                  <a:pt x="363709" y="5381266"/>
                  <a:pt x="0" y="5416094"/>
                </a:cubicBezTo>
                <a:cubicBezTo>
                  <a:pt x="-22973" y="5218643"/>
                  <a:pt x="-26699" y="5010779"/>
                  <a:pt x="0" y="4630760"/>
                </a:cubicBezTo>
                <a:cubicBezTo>
                  <a:pt x="26699" y="4250741"/>
                  <a:pt x="-15389" y="4196664"/>
                  <a:pt x="0" y="3953749"/>
                </a:cubicBezTo>
                <a:cubicBezTo>
                  <a:pt x="15389" y="3710834"/>
                  <a:pt x="468" y="3611311"/>
                  <a:pt x="0" y="3276737"/>
                </a:cubicBezTo>
                <a:cubicBezTo>
                  <a:pt x="-468" y="2942163"/>
                  <a:pt x="15360" y="2781998"/>
                  <a:pt x="0" y="2599725"/>
                </a:cubicBezTo>
                <a:cubicBezTo>
                  <a:pt x="-15360" y="2417452"/>
                  <a:pt x="14816" y="2100232"/>
                  <a:pt x="0" y="1922713"/>
                </a:cubicBezTo>
                <a:cubicBezTo>
                  <a:pt x="-14816" y="1745194"/>
                  <a:pt x="-24648" y="1604167"/>
                  <a:pt x="0" y="1299863"/>
                </a:cubicBezTo>
                <a:cubicBezTo>
                  <a:pt x="24648" y="995559"/>
                  <a:pt x="2182" y="279525"/>
                  <a:pt x="0" y="0"/>
                </a:cubicBezTo>
                <a:close/>
              </a:path>
            </a:pathLst>
          </a:custGeom>
          <a:gradFill>
            <a:gsLst>
              <a:gs pos="50000">
                <a:schemeClr val="tx1">
                  <a:alpha val="30000"/>
                </a:schemeClr>
              </a:gs>
              <a:gs pos="80000">
                <a:schemeClr val="tx1">
                  <a:alpha val="15000"/>
                </a:schemeClr>
              </a:gs>
              <a:gs pos="0">
                <a:schemeClr val="tx1">
                  <a:alpha val="0"/>
                </a:schemeClr>
              </a:gs>
              <a:gs pos="20000">
                <a:schemeClr val="tx1">
                  <a:alpha val="15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</a:gradFill>
          <a:ln w="57150" cap="rnd">
            <a:solidFill>
              <a:schemeClr val="bg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7048" y="1124712"/>
            <a:ext cx="9144000" cy="3063240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Requirement 3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7048" y="4599432"/>
            <a:ext cx="9144000" cy="1227520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13" name="Rectangle 6">
            <a:extLst>
              <a:ext uri="{FF2B5EF4-FFF2-40B4-BE49-F238E27FC236}">
                <a16:creationId xmlns:a16="http://schemas.microsoft.com/office/drawing/2014/main" id="{4E87FCFB-2CCE-460D-B3DD-557C8BD1B9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74206" y="441942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rnd">
            <a:solidFill>
              <a:schemeClr val="bg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0197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SketchyVTI">
  <a:themeElements>
    <a:clrScheme name="AnalogousFromDarkSeedLeftStep">
      <a:dk1>
        <a:srgbClr val="000000"/>
      </a:dk1>
      <a:lt1>
        <a:srgbClr val="FFFFFF"/>
      </a:lt1>
      <a:dk2>
        <a:srgbClr val="243441"/>
      </a:dk2>
      <a:lt2>
        <a:srgbClr val="E4E8E2"/>
      </a:lt2>
      <a:accent1>
        <a:srgbClr val="AD29E7"/>
      </a:accent1>
      <a:accent2>
        <a:srgbClr val="6B3FDC"/>
      </a:accent2>
      <a:accent3>
        <a:srgbClr val="324BE8"/>
      </a:accent3>
      <a:accent4>
        <a:srgbClr val="1780D5"/>
      </a:accent4>
      <a:accent5>
        <a:srgbClr val="21B5B9"/>
      </a:accent5>
      <a:accent6>
        <a:srgbClr val="14B879"/>
      </a:accent6>
      <a:hlink>
        <a:srgbClr val="368EA3"/>
      </a:hlink>
      <a:folHlink>
        <a:srgbClr val="7F7F7F"/>
      </a:folHlink>
    </a:clrScheme>
    <a:fontScheme name="Sketchy_SerifHand">
      <a:majorFont>
        <a:latin typeface="Modern Love"/>
        <a:ea typeface=""/>
        <a:cs typeface=""/>
      </a:majorFont>
      <a:minorFont>
        <a:latin typeface="The Ha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ketchyVTI" id="{A6D2C935-A6E4-4DD9-BCC5-5AE2504DB8EA}" vid="{F0754072-50B6-4C01-B911-67246C9F58D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0</Words>
  <Application>Microsoft Office PowerPoint</Application>
  <PresentationFormat>Widescreen</PresentationFormat>
  <Paragraphs>0</Paragraphs>
  <Slides>26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7" baseType="lpstr">
      <vt:lpstr>SketchyVTI</vt:lpstr>
      <vt:lpstr>Prayer</vt:lpstr>
      <vt:lpstr>Requirement 1</vt:lpstr>
      <vt:lpstr>a. What do you think prayer is?</vt:lpstr>
      <vt:lpstr>b. Why do you believe prayer is important?</vt:lpstr>
      <vt:lpstr>c. Do you think a person can be a Christian and not pray?</vt:lpstr>
      <vt:lpstr>Requirement 2</vt:lpstr>
      <vt:lpstr>      Read</vt:lpstr>
      <vt:lpstr>PowerPoint Presentation</vt:lpstr>
      <vt:lpstr>Requirement 3</vt:lpstr>
      <vt:lpstr>Locate six prayers in the Bible</vt:lpstr>
      <vt:lpstr>Hannah</vt:lpstr>
      <vt:lpstr>The Lord's Prayer</vt:lpstr>
      <vt:lpstr>David </vt:lpstr>
      <vt:lpstr>Jesus in the Garden of Gethsemane</vt:lpstr>
      <vt:lpstr>Elijah</vt:lpstr>
      <vt:lpstr>Hezekiah</vt:lpstr>
      <vt:lpstr>Requirement 4</vt:lpstr>
      <vt:lpstr>Learn the ACTS for prayer</vt:lpstr>
      <vt:lpstr>Requirement 5</vt:lpstr>
      <vt:lpstr>Read/ listen to and discuss the chapter on Prayer in the book Step to Christ</vt:lpstr>
      <vt:lpstr>Requirement 6</vt:lpstr>
      <vt:lpstr>PowerPoint Presentation</vt:lpstr>
      <vt:lpstr>Requirement 7</vt:lpstr>
      <vt:lpstr>Develop a personal prayer life by praying daily for a month for:</vt:lpstr>
      <vt:lpstr>Requirement 8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Celina Garwood</cp:lastModifiedBy>
  <cp:revision>626</cp:revision>
  <dcterms:created xsi:type="dcterms:W3CDTF">2020-05-29T13:22:01Z</dcterms:created>
  <dcterms:modified xsi:type="dcterms:W3CDTF">2020-05-30T10:15:19Z</dcterms:modified>
</cp:coreProperties>
</file>