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3" r:id="rId5"/>
    <p:sldId id="257" r:id="rId6"/>
    <p:sldId id="262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68A393-5C4E-42A2-96E1-5122D0BC9EC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2DDA5-650B-46A9-8E49-3A05461DCE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Qualities of a good friend &amp; good table manners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4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GB" dirty="0" smtClean="0"/>
          </a:p>
          <a:p>
            <a:r>
              <a:rPr lang="en-GB" dirty="0" smtClean="0"/>
              <a:t>Cameras and audio on please</a:t>
            </a:r>
          </a:p>
          <a:p>
            <a:r>
              <a:rPr lang="en-GB" dirty="0" smtClean="0"/>
              <a:t>Participate</a:t>
            </a:r>
          </a:p>
          <a:p>
            <a:r>
              <a:rPr lang="en-GB" dirty="0" smtClean="0"/>
              <a:t>Write down what we discuss</a:t>
            </a:r>
          </a:p>
          <a:p>
            <a:r>
              <a:rPr lang="en-GB" dirty="0" smtClean="0"/>
              <a:t>Have fun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56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871161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GB" dirty="0" smtClean="0"/>
              <a:t>Qualities of a good friend (</a:t>
            </a:r>
            <a:r>
              <a:rPr lang="en-GB" sz="2800" dirty="0" smtClean="0"/>
              <a:t>10min)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80920" cy="525658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Loyal</a:t>
            </a:r>
          </a:p>
          <a:p>
            <a:r>
              <a:rPr lang="en-GB" dirty="0" smtClean="0"/>
              <a:t>Kind</a:t>
            </a:r>
          </a:p>
          <a:p>
            <a:r>
              <a:rPr lang="en-GB" dirty="0" smtClean="0"/>
              <a:t>Forgiving</a:t>
            </a:r>
          </a:p>
          <a:p>
            <a:r>
              <a:rPr lang="en-GB" dirty="0" smtClean="0"/>
              <a:t>Good listener</a:t>
            </a:r>
          </a:p>
          <a:p>
            <a:r>
              <a:rPr lang="en-GB" dirty="0" smtClean="0"/>
              <a:t>Patient</a:t>
            </a:r>
          </a:p>
          <a:p>
            <a:r>
              <a:rPr lang="en-GB" dirty="0" smtClean="0"/>
              <a:t>Honest</a:t>
            </a:r>
          </a:p>
          <a:p>
            <a:r>
              <a:rPr lang="en-GB" dirty="0" smtClean="0"/>
              <a:t>Supportive</a:t>
            </a:r>
          </a:p>
          <a:p>
            <a:r>
              <a:rPr lang="en-GB" dirty="0" smtClean="0"/>
              <a:t>Trustworthy</a:t>
            </a:r>
          </a:p>
          <a:p>
            <a:r>
              <a:rPr lang="en-GB" dirty="0" smtClean="0"/>
              <a:t>Caring</a:t>
            </a:r>
          </a:p>
          <a:p>
            <a:r>
              <a:rPr lang="en-GB" dirty="0" smtClean="0"/>
              <a:t>Respectful</a:t>
            </a:r>
          </a:p>
          <a:p>
            <a:r>
              <a:rPr lang="en-GB" dirty="0" smtClean="0"/>
              <a:t>Reliable</a:t>
            </a:r>
          </a:p>
          <a:p>
            <a:r>
              <a:rPr lang="en-GB" dirty="0" smtClean="0"/>
              <a:t>Selfless</a:t>
            </a:r>
          </a:p>
          <a:p>
            <a:r>
              <a:rPr lang="en-GB" dirty="0" smtClean="0"/>
              <a:t>Giving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8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550224" cy="1143000"/>
          </a:xfrm>
        </p:spPr>
        <p:txBody>
          <a:bodyPr/>
          <a:lstStyle/>
          <a:p>
            <a:r>
              <a:rPr lang="en-GB" dirty="0" smtClean="0"/>
              <a:t>Homework (5min brief)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Write down 4 circumstances where you have done to others as you would like them to do to you</a:t>
            </a:r>
          </a:p>
          <a:p>
            <a:r>
              <a:rPr lang="en-GB" dirty="0" smtClean="0"/>
              <a:t>E.g.</a:t>
            </a:r>
          </a:p>
          <a:p>
            <a:pPr lvl="1"/>
            <a:r>
              <a:rPr lang="en-GB" dirty="0" smtClean="0"/>
              <a:t>Being a friend to the new kid at school because you would like it if someone would do the same if </a:t>
            </a:r>
          </a:p>
          <a:p>
            <a:pPr lvl="1"/>
            <a:r>
              <a:rPr lang="en-GB" dirty="0" smtClean="0"/>
              <a:t>Helping your mum with cleaning because you like it when she helps you</a:t>
            </a:r>
          </a:p>
          <a:p>
            <a:pPr lvl="1"/>
            <a:r>
              <a:rPr lang="en-GB" dirty="0" smtClean="0"/>
              <a:t>Praying for others because you are grateful to your friends for praying for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6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Table Manners (15 min)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6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r>
              <a:rPr lang="en-GB" dirty="0" smtClean="0"/>
              <a:t>Be clean and smart – wash hands and face</a:t>
            </a:r>
          </a:p>
          <a:p>
            <a:r>
              <a:rPr lang="en-GB" dirty="0" smtClean="0"/>
              <a:t>Be punctual (send message if running late)</a:t>
            </a:r>
          </a:p>
          <a:p>
            <a:r>
              <a:rPr lang="en-GB" dirty="0" smtClean="0"/>
              <a:t>Always ask if you can help</a:t>
            </a:r>
          </a:p>
          <a:p>
            <a:r>
              <a:rPr lang="en-GB" dirty="0" smtClean="0"/>
              <a:t>Do not eat before everyone receives their food</a:t>
            </a:r>
          </a:p>
          <a:p>
            <a:r>
              <a:rPr lang="en-GB" dirty="0" smtClean="0"/>
              <a:t>Do not chew with your mouth open</a:t>
            </a:r>
          </a:p>
          <a:p>
            <a:r>
              <a:rPr lang="en-GB" dirty="0" smtClean="0"/>
              <a:t>Do not talk with mouth full</a:t>
            </a:r>
          </a:p>
          <a:p>
            <a:r>
              <a:rPr lang="en-GB" dirty="0" smtClean="0"/>
              <a:t>Do not stuff your mouth (make face)</a:t>
            </a:r>
          </a:p>
          <a:p>
            <a:r>
              <a:rPr lang="en-GB" dirty="0" smtClean="0"/>
              <a:t>Don’t interrupt when people are speaking</a:t>
            </a:r>
          </a:p>
          <a:p>
            <a:r>
              <a:rPr lang="en-GB" dirty="0" smtClean="0"/>
              <a:t>Don’t reach over to get something</a:t>
            </a:r>
          </a:p>
          <a:p>
            <a:r>
              <a:rPr lang="en-GB" dirty="0" smtClean="0"/>
              <a:t>Say “thank you”</a:t>
            </a:r>
          </a:p>
          <a:p>
            <a:r>
              <a:rPr lang="en-GB" dirty="0" smtClean="0"/>
              <a:t>Push your chair back in when finished</a:t>
            </a:r>
          </a:p>
          <a:p>
            <a:r>
              <a:rPr lang="en-GB" dirty="0" smtClean="0"/>
              <a:t>Leave napkin on chair (not table)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6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316822" cy="572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2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78225" cy="56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3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211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Qualities of a good friend &amp; good table manners</vt:lpstr>
      <vt:lpstr>Rules</vt:lpstr>
      <vt:lpstr>Qualities of a good friend (10min)</vt:lpstr>
      <vt:lpstr>Homework (5min brief)</vt:lpstr>
      <vt:lpstr>Table Manners (15 min)</vt:lpstr>
      <vt:lpstr>PowerPoint Presentation</vt:lpstr>
      <vt:lpstr>PowerPoint Presentation</vt:lpstr>
      <vt:lpstr>PowerPoint Presentation</vt:lpstr>
    </vt:vector>
  </TitlesOfParts>
  <Company>News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Majuta, Gwen</dc:creator>
  <cp:lastModifiedBy>Majuta, Gwen</cp:lastModifiedBy>
  <cp:revision>6</cp:revision>
  <dcterms:created xsi:type="dcterms:W3CDTF">2020-05-30T12:25:44Z</dcterms:created>
  <dcterms:modified xsi:type="dcterms:W3CDTF">2020-05-30T13:06:56Z</dcterms:modified>
</cp:coreProperties>
</file>