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0" r:id="rId4"/>
    <p:sldId id="270" r:id="rId5"/>
    <p:sldId id="271" r:id="rId6"/>
    <p:sldId id="262" r:id="rId7"/>
    <p:sldId id="259" r:id="rId8"/>
    <p:sldId id="263" r:id="rId9"/>
    <p:sldId id="264" r:id="rId10"/>
    <p:sldId id="265" r:id="rId11"/>
    <p:sldId id="272" r:id="rId12"/>
    <p:sldId id="266" r:id="rId13"/>
    <p:sldId id="267" r:id="rId14"/>
    <p:sldId id="273" r:id="rId15"/>
    <p:sldId id="274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D5747-1735-4ABE-8860-4B6A365A9F09}" type="datetimeFigureOut">
              <a:rPr lang="en-GB" smtClean="0"/>
              <a:t>24/05/2020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2EBC9-87DD-4393-AC5E-C42115215E1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53FE6-5232-4754-B434-DACC34912AFA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C2BB-04A0-43B0-8B6B-06D4601BD644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0AC5-35E0-4E41-B7A5-73FDE9DD2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C2BB-04A0-43B0-8B6B-06D4601BD644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0AC5-35E0-4E41-B7A5-73FDE9DD2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C2BB-04A0-43B0-8B6B-06D4601BD644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0AC5-35E0-4E41-B7A5-73FDE9DD2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C2BB-04A0-43B0-8B6B-06D4601BD644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0AC5-35E0-4E41-B7A5-73FDE9DD2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C2BB-04A0-43B0-8B6B-06D4601BD644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0AC5-35E0-4E41-B7A5-73FDE9DD2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C2BB-04A0-43B0-8B6B-06D4601BD644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0AC5-35E0-4E41-B7A5-73FDE9DD2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C2BB-04A0-43B0-8B6B-06D4601BD644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0AC5-35E0-4E41-B7A5-73FDE9DD2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C2BB-04A0-43B0-8B6B-06D4601BD644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0AC5-35E0-4E41-B7A5-73FDE9DD2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C2BB-04A0-43B0-8B6B-06D4601BD644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0AC5-35E0-4E41-B7A5-73FDE9DD2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C2BB-04A0-43B0-8B6B-06D4601BD644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0AC5-35E0-4E41-B7A5-73FDE9DD2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8C2BB-04A0-43B0-8B6B-06D4601BD644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00AC5-35E0-4E41-B7A5-73FDE9DD2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8C2BB-04A0-43B0-8B6B-06D4601BD644}" type="datetimeFigureOut">
              <a:rPr lang="en-GB" smtClean="0"/>
              <a:pPr/>
              <a:t>24/05/2020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00AC5-35E0-4E41-B7A5-73FDE9DD2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Y7RhBszp0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SY7RhBszp0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92HCKfYakL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6mJ0ydWnDo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https://www.youtube.com/watch?v=ZERh9qnEkr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zNTUMNKSNw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GWqTzelTGL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Wide Latin" pitchFamily="18" charset="0"/>
              </a:rPr>
              <a:t>STAY SAFE AT HOME</a:t>
            </a:r>
            <a:endParaRPr lang="en-GB" dirty="0">
              <a:solidFill>
                <a:srgbClr val="7030A0"/>
              </a:solidFill>
              <a:latin typeface="Wide Lati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7128792" cy="1368152"/>
          </a:xfrm>
        </p:spPr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4" name="Picture 3" descr="STAY SAFE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348880"/>
            <a:ext cx="6192688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ernard MT Condensed" pitchFamily="18" charset="0"/>
              </a:rPr>
              <a:t>Stranger Ask you to go with them</a:t>
            </a:r>
            <a:endParaRPr lang="en-GB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SAY NO</a:t>
            </a:r>
          </a:p>
          <a:p>
            <a:r>
              <a:rPr lang="en-GB" dirty="0" smtClean="0">
                <a:hlinkClick r:id="rId2"/>
              </a:rPr>
              <a:t>RUN AWAY</a:t>
            </a:r>
          </a:p>
          <a:p>
            <a:r>
              <a:rPr lang="en-GB" dirty="0" smtClean="0">
                <a:hlinkClick r:id="rId2"/>
              </a:rPr>
              <a:t>TELL YOUR PARENTS, A GROWN UP, TEACHER OR SOMEONE YOU TRUST</a:t>
            </a:r>
          </a:p>
          <a:p>
            <a:endParaRPr lang="en-GB" dirty="0" smtClean="0">
              <a:hlinkClick r:id="rId2"/>
            </a:endParaRPr>
          </a:p>
          <a:p>
            <a:endParaRPr lang="en-GB" dirty="0" smtClean="0">
              <a:hlinkClick r:id="rId2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ernard MT Condensed" pitchFamily="18" charset="0"/>
              </a:rPr>
              <a:t>Stranger Ask you to go with them</a:t>
            </a:r>
            <a:endParaRPr lang="en-GB" dirty="0"/>
          </a:p>
        </p:txBody>
      </p:sp>
      <p:pic>
        <p:nvPicPr>
          <p:cNvPr id="4" name="Content Placeholder 3" descr="adventurer logo1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1340768"/>
            <a:ext cx="6120680" cy="41044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Bernard MT Condensed" pitchFamily="18" charset="0"/>
              </a:rPr>
              <a:t>ASK FOR HELP OR DIRECTIONS</a:t>
            </a:r>
            <a:br>
              <a:rPr lang="en-GB" dirty="0" smtClean="0">
                <a:solidFill>
                  <a:srgbClr val="FF0000"/>
                </a:solidFill>
                <a:latin typeface="Bernard MT Condensed" pitchFamily="18" charset="0"/>
              </a:rPr>
            </a:br>
            <a:r>
              <a:rPr lang="en-GB" dirty="0" smtClean="0">
                <a:solidFill>
                  <a:srgbClr val="FF0000"/>
                </a:solidFill>
                <a:latin typeface="Bernard MT Condensed" pitchFamily="18" charset="0"/>
              </a:rPr>
              <a:t>WANTS TO GIVE YOU SOMETHING</a:t>
            </a:r>
            <a:endParaRPr lang="en-GB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adventurer logo1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844824"/>
            <a:ext cx="5904656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  <a:latin typeface="Bernard MT Condensed" pitchFamily="18" charset="0"/>
              </a:rPr>
              <a:t>WHAT TO DO IF YOU GET LOST</a:t>
            </a:r>
            <a:endParaRPr lang="en-GB" dirty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adventurer logo1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484784"/>
            <a:ext cx="6552728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Bernard MT Condensed" pitchFamily="18" charset="0"/>
              </a:rPr>
              <a:t>What to do if you get lost</a:t>
            </a:r>
            <a:endParaRPr lang="en-GB" dirty="0">
              <a:solidFill>
                <a:srgbClr val="7030A0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Check your location</a:t>
            </a:r>
          </a:p>
          <a:p>
            <a:r>
              <a:rPr lang="en-GB" dirty="0" smtClean="0"/>
              <a:t>Do not cry out because you will draw attention</a:t>
            </a:r>
          </a:p>
          <a:p>
            <a:r>
              <a:rPr lang="en-GB" dirty="0" smtClean="0"/>
              <a:t>Find any security station and ask for help</a:t>
            </a:r>
          </a:p>
          <a:p>
            <a:r>
              <a:rPr lang="en-GB" dirty="0" smtClean="0"/>
              <a:t>Do not follow strangers</a:t>
            </a:r>
          </a:p>
          <a:p>
            <a:r>
              <a:rPr lang="en-GB" dirty="0" smtClean="0"/>
              <a:t>Do not get distracted with playing with children</a:t>
            </a:r>
          </a:p>
          <a:p>
            <a:r>
              <a:rPr lang="en-GB" dirty="0" smtClean="0"/>
              <a:t>Run is someone pursue you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Bernard MT Condensed" pitchFamily="18" charset="0"/>
              </a:rPr>
              <a:t>What to do if you get lost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Ask for help from a police officer, another grown-up with children or someone working at a nearby shop or </a:t>
            </a:r>
            <a:r>
              <a:rPr lang="en-GB" smtClean="0"/>
              <a:t>food station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192695" y="520503"/>
            <a:ext cx="6808307" cy="3402134"/>
          </a:xfrm>
        </p:spPr>
        <p:txBody>
          <a:bodyPr/>
          <a:lstStyle/>
          <a:p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410437" y="6105943"/>
            <a:ext cx="6858000" cy="91108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TT" sz="3600" b="1">
                <a:latin typeface="Blackadder ITC" pitchFamily="82"/>
              </a:rPr>
              <a:t>We are Ambassadors for Christ … 2</a:t>
            </a:r>
            <a:r>
              <a:rPr lang="en-TT" sz="3600" b="1" baseline="30000">
                <a:latin typeface="Blackadder ITC" pitchFamily="82"/>
              </a:rPr>
              <a:t>nd</a:t>
            </a:r>
            <a:r>
              <a:rPr lang="en-TT" sz="3600" b="1">
                <a:latin typeface="Blackadder ITC" pitchFamily="82"/>
              </a:rPr>
              <a:t> Corinthians 5:20</a:t>
            </a:r>
          </a:p>
        </p:txBody>
      </p:sp>
      <p:pic>
        <p:nvPicPr>
          <p:cNvPr id="4" name="Picture 4" descr="A picture containing object, water&#10;&#10;Description generated with very high confidenc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6136" y="0"/>
            <a:ext cx="6126477" cy="610594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utoShape 2" descr="Image result for sda adventurer pathfinder logo"/>
          <p:cNvSpPr/>
          <p:nvPr/>
        </p:nvSpPr>
        <p:spPr>
          <a:xfrm>
            <a:off x="4669372" y="2579614"/>
            <a:ext cx="1514472" cy="13430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TT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6" name="Picture 7">
            <a:hlinkClick r:id="rId4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41904" y="1257940"/>
            <a:ext cx="3914333" cy="21183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131840" y="40466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latin typeface="Algerian" pitchFamily="82" charset="0"/>
              </a:rPr>
              <a:t>STAY SAFE AWARD</a:t>
            </a:r>
            <a:endParaRPr lang="en-GB" sz="54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ernard MT Condensed" pitchFamily="18" charset="0"/>
              </a:rPr>
              <a:t>Psalms 139:13-14</a:t>
            </a:r>
          </a:p>
          <a:p>
            <a:r>
              <a:rPr lang="en-GB" dirty="0" smtClean="0">
                <a:solidFill>
                  <a:srgbClr val="92D050"/>
                </a:solidFill>
                <a:latin typeface="Matura MT Script Capitals" pitchFamily="66" charset="0"/>
              </a:rPr>
              <a:t>Jeremiah 29:11</a:t>
            </a:r>
          </a:p>
          <a:p>
            <a:r>
              <a:rPr lang="en-GB" dirty="0" smtClean="0">
                <a:solidFill>
                  <a:srgbClr val="0070C0"/>
                </a:solidFill>
                <a:latin typeface="Wide Latin" pitchFamily="18" charset="0"/>
              </a:rPr>
              <a:t>James </a:t>
            </a:r>
            <a:r>
              <a:rPr lang="en-GB" dirty="0" smtClean="0">
                <a:solidFill>
                  <a:srgbClr val="0070C0"/>
                </a:solidFill>
                <a:latin typeface="Wide Latin" pitchFamily="18" charset="0"/>
              </a:rPr>
              <a:t>1:18</a:t>
            </a:r>
          </a:p>
          <a:p>
            <a:r>
              <a:rPr lang="en-GB" dirty="0" smtClean="0">
                <a:latin typeface="Bernard MT Condensed" pitchFamily="18" charset="0"/>
              </a:rPr>
              <a:t>GOD CREATED YOU</a:t>
            </a:r>
          </a:p>
          <a:p>
            <a:r>
              <a:rPr lang="en-GB" dirty="0" smtClean="0">
                <a:latin typeface="Bernard MT Condensed" pitchFamily="18" charset="0"/>
              </a:rPr>
              <a:t>HE CHOSE YOUR HAIR COLOUR, HEART AND PERSONALITY</a:t>
            </a:r>
          </a:p>
          <a:p>
            <a:r>
              <a:rPr lang="en-GB" dirty="0" smtClean="0">
                <a:latin typeface="Bernard MT Condensed" pitchFamily="18" charset="0"/>
              </a:rPr>
              <a:t>HE LOVES YOU</a:t>
            </a:r>
            <a:endParaRPr lang="en-GB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STAY SAFE HOME ALONE</a:t>
            </a:r>
            <a:endParaRPr lang="en-GB" b="1" dirty="0">
              <a:solidFill>
                <a:schemeClr val="accent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Bernard MT Condensed" pitchFamily="18" charset="0"/>
              </a:rPr>
              <a:t>Obey the rules set by your parents </a:t>
            </a:r>
            <a:endParaRPr lang="en-GB" dirty="0" smtClean="0">
              <a:solidFill>
                <a:srgbClr val="C00000"/>
              </a:solidFill>
              <a:latin typeface="Bernard MT Condensed" pitchFamily="18" charset="0"/>
            </a:endParaRPr>
          </a:p>
          <a:p>
            <a:r>
              <a:rPr lang="en-GB" dirty="0" smtClean="0">
                <a:latin typeface="Bernard MT Condensed" pitchFamily="18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Bernard MT Condensed" pitchFamily="18" charset="0"/>
              </a:rPr>
              <a:t>Remember </a:t>
            </a:r>
            <a:r>
              <a:rPr lang="en-GB" dirty="0" smtClean="0">
                <a:solidFill>
                  <a:srgbClr val="FF0000"/>
                </a:solidFill>
                <a:latin typeface="Bernard MT Condensed" pitchFamily="18" charset="0"/>
              </a:rPr>
              <a:t>what </a:t>
            </a:r>
            <a:r>
              <a:rPr lang="en-GB" b="1" dirty="0" smtClean="0">
                <a:solidFill>
                  <a:srgbClr val="FF0000"/>
                </a:solidFill>
                <a:latin typeface="Bernard MT Condensed" pitchFamily="18" charset="0"/>
              </a:rPr>
              <a:t>to</a:t>
            </a:r>
            <a:r>
              <a:rPr lang="en-GB" dirty="0" smtClean="0">
                <a:solidFill>
                  <a:srgbClr val="FF0000"/>
                </a:solidFill>
                <a:latin typeface="Bernard MT Condensed" pitchFamily="18" charset="0"/>
              </a:rPr>
              <a:t> do in an emergency. </a:t>
            </a:r>
          </a:p>
          <a:p>
            <a:r>
              <a:rPr lang="en-GB" b="1" dirty="0" smtClean="0">
                <a:solidFill>
                  <a:srgbClr val="FFC000"/>
                </a:solidFill>
                <a:latin typeface="Bernard MT Condensed" pitchFamily="18" charset="0"/>
              </a:rPr>
              <a:t>Remember the time your parent are due back</a:t>
            </a:r>
            <a:r>
              <a:rPr lang="en-GB" dirty="0" smtClean="0">
                <a:latin typeface="Bernard MT Condensed" pitchFamily="18" charset="0"/>
              </a:rPr>
              <a:t> </a:t>
            </a:r>
            <a:endParaRPr lang="en-GB" dirty="0" smtClean="0">
              <a:latin typeface="Bernard MT Condensed" pitchFamily="18" charset="0"/>
            </a:endParaRPr>
          </a:p>
          <a:p>
            <a:r>
              <a:rPr lang="en-GB" dirty="0" smtClean="0">
                <a:solidFill>
                  <a:srgbClr val="00B050"/>
                </a:solidFill>
                <a:latin typeface="Bernard MT Condensed" pitchFamily="18" charset="0"/>
              </a:rPr>
              <a:t>Don’t open the door to anyone</a:t>
            </a:r>
          </a:p>
          <a:p>
            <a:r>
              <a:rPr lang="en-GB" dirty="0" smtClean="0">
                <a:solidFill>
                  <a:srgbClr val="0070C0"/>
                </a:solidFill>
                <a:latin typeface="Bernard MT Condensed" pitchFamily="18" charset="0"/>
              </a:rPr>
              <a:t>Keep the door close and lock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  <a:latin typeface="Bernard MT Condensed" pitchFamily="18" charset="0"/>
              </a:rPr>
              <a:t>PRACTICE ANSWERING THE PHONE</a:t>
            </a:r>
            <a:endParaRPr lang="en-GB" dirty="0">
              <a:solidFill>
                <a:srgbClr val="00B0F0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Haettenschweiler" pitchFamily="34" charset="0"/>
              </a:rPr>
              <a:t>Never answer the phone by saying your first or last name</a:t>
            </a:r>
            <a:r>
              <a:rPr lang="en-GB" dirty="0" smtClean="0">
                <a:solidFill>
                  <a:srgbClr val="7030A0"/>
                </a:solidFill>
              </a:rPr>
              <a:t>.  </a:t>
            </a:r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002060"/>
                </a:solidFill>
                <a:latin typeface="Bodoni MT Black" pitchFamily="18" charset="0"/>
              </a:rPr>
              <a:t>If </a:t>
            </a:r>
            <a:r>
              <a:rPr lang="en-GB" dirty="0" smtClean="0">
                <a:solidFill>
                  <a:srgbClr val="002060"/>
                </a:solidFill>
                <a:latin typeface="Bodoni MT Black" pitchFamily="18" charset="0"/>
              </a:rPr>
              <a:t>a caller asks your name, ask them who they wish to speak with, if the cannot name someone in your family, hand up</a:t>
            </a:r>
            <a:r>
              <a:rPr lang="en-GB" dirty="0" smtClean="0">
                <a:solidFill>
                  <a:srgbClr val="002060"/>
                </a:solidFill>
                <a:latin typeface="Bodoni MT Black" pitchFamily="18" charset="0"/>
              </a:rPr>
              <a:t>.</a:t>
            </a:r>
          </a:p>
          <a:p>
            <a:r>
              <a:rPr lang="en-GB" b="1" dirty="0" smtClean="0">
                <a:solidFill>
                  <a:srgbClr val="00B050"/>
                </a:solidFill>
                <a:latin typeface="Playbill" pitchFamily="82" charset="0"/>
                <a:ea typeface="Microsoft YaHei UI Light" pitchFamily="34" charset="-122"/>
              </a:rPr>
              <a:t>DO not </a:t>
            </a:r>
            <a:r>
              <a:rPr lang="en-GB" dirty="0" smtClean="0">
                <a:solidFill>
                  <a:srgbClr val="00B050"/>
                </a:solidFill>
                <a:latin typeface="Playbill" pitchFamily="82" charset="0"/>
                <a:ea typeface="Microsoft YaHei UI Light" pitchFamily="34" charset="-122"/>
              </a:rPr>
              <a:t>to give out personal information, like </a:t>
            </a:r>
            <a:r>
              <a:rPr lang="en-GB" dirty="0" smtClean="0">
                <a:solidFill>
                  <a:srgbClr val="00B050"/>
                </a:solidFill>
                <a:latin typeface="Playbill" pitchFamily="82" charset="0"/>
                <a:ea typeface="Microsoft YaHei UI Light" pitchFamily="34" charset="-122"/>
              </a:rPr>
              <a:t>your name</a:t>
            </a:r>
            <a:r>
              <a:rPr lang="en-GB" dirty="0" smtClean="0">
                <a:solidFill>
                  <a:srgbClr val="00B050"/>
                </a:solidFill>
                <a:latin typeface="Playbill" pitchFamily="82" charset="0"/>
                <a:ea typeface="Microsoft YaHei UI Light" pitchFamily="34" charset="-122"/>
              </a:rPr>
              <a:t>, address, telephone number, or which school </a:t>
            </a:r>
            <a:r>
              <a:rPr lang="en-GB" dirty="0" smtClean="0">
                <a:solidFill>
                  <a:srgbClr val="00B050"/>
                </a:solidFill>
                <a:latin typeface="Playbill" pitchFamily="82" charset="0"/>
                <a:ea typeface="Microsoft YaHei UI Light" pitchFamily="34" charset="-122"/>
              </a:rPr>
              <a:t>you go too.</a:t>
            </a:r>
            <a:endParaRPr lang="en-GB" dirty="0" smtClean="0">
              <a:solidFill>
                <a:srgbClr val="00B050"/>
              </a:solidFill>
              <a:latin typeface="Playbill" pitchFamily="82" charset="0"/>
              <a:ea typeface="Microsoft YaHei UI Light" pitchFamily="34" charset="-122"/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  <a:latin typeface="Bernard MT Condensed" pitchFamily="18" charset="0"/>
              </a:rPr>
              <a:t>PRACTICE ANSWERING THE PHONE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00B050"/>
                </a:solidFill>
                <a:latin typeface="Stencil" pitchFamily="82" charset="0"/>
              </a:rPr>
              <a:t> </a:t>
            </a:r>
            <a:r>
              <a:rPr lang="en-GB" dirty="0" smtClean="0">
                <a:solidFill>
                  <a:srgbClr val="00B050"/>
                </a:solidFill>
                <a:latin typeface="Stencil" pitchFamily="82" charset="0"/>
              </a:rPr>
              <a:t>   If </a:t>
            </a:r>
            <a:r>
              <a:rPr lang="en-GB" dirty="0" smtClean="0">
                <a:solidFill>
                  <a:srgbClr val="00B050"/>
                </a:solidFill>
                <a:latin typeface="Stencil" pitchFamily="82" charset="0"/>
              </a:rPr>
              <a:t>a caller ask, “what number is this?” ask them what number they are looking </a:t>
            </a:r>
            <a:endParaRPr lang="en-GB" dirty="0" smtClean="0">
              <a:solidFill>
                <a:srgbClr val="00B050"/>
              </a:solidFill>
              <a:latin typeface="Stencil" pitchFamily="82" charset="0"/>
            </a:endParaRPr>
          </a:p>
          <a:p>
            <a:pPr>
              <a:buNone/>
            </a:pPr>
            <a:r>
              <a:rPr lang="en-GB" dirty="0" smtClean="0">
                <a:latin typeface="Stencil" pitchFamily="82" charset="0"/>
              </a:rPr>
              <a:t>   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  <a:latin typeface="Stencil" pitchFamily="82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Stencil" pitchFamily="82" charset="0"/>
              </a:rPr>
              <a:t>  Do </a:t>
            </a:r>
            <a:r>
              <a:rPr lang="en-GB" dirty="0" smtClean="0">
                <a:solidFill>
                  <a:srgbClr val="FF0000"/>
                </a:solidFill>
                <a:latin typeface="Stencil" pitchFamily="82" charset="0"/>
              </a:rPr>
              <a:t>not tell anyone you are home </a:t>
            </a:r>
            <a:r>
              <a:rPr lang="en-GB" dirty="0" smtClean="0">
                <a:solidFill>
                  <a:srgbClr val="FF0000"/>
                </a:solidFill>
                <a:latin typeface="Stencil" pitchFamily="82" charset="0"/>
              </a:rPr>
              <a:t>alone</a:t>
            </a:r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  <a:latin typeface="Stencil" pitchFamily="82" charset="0"/>
              </a:rPr>
              <a:t>    DO NOT ACCEPT VIDEO CALLS</a:t>
            </a:r>
            <a:endParaRPr lang="en-GB" dirty="0" smtClean="0">
              <a:solidFill>
                <a:srgbClr val="FF0000"/>
              </a:solidFill>
              <a:latin typeface="Stencil" pitchFamily="82" charset="0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STAY SAFE ON THE INTERNET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endParaRPr lang="en-GB" dirty="0" smtClean="0"/>
          </a:p>
          <a:p>
            <a:pPr fontAlgn="base"/>
            <a:r>
              <a:rPr lang="en-GB" dirty="0" smtClean="0">
                <a:solidFill>
                  <a:srgbClr val="FF0000"/>
                </a:solidFill>
                <a:latin typeface="Bernard MT Condensed" pitchFamily="18" charset="0"/>
              </a:rPr>
              <a:t>Obey the rules set by your parents.</a:t>
            </a:r>
            <a:endParaRPr lang="en-GB" dirty="0" smtClean="0">
              <a:solidFill>
                <a:srgbClr val="FF0000"/>
              </a:solidFill>
              <a:latin typeface="Bernard MT Condensed" pitchFamily="18" charset="0"/>
            </a:endParaRPr>
          </a:p>
          <a:p>
            <a:pPr fontAlgn="base"/>
            <a:r>
              <a:rPr lang="en-GB" dirty="0" smtClean="0">
                <a:solidFill>
                  <a:srgbClr val="00B050"/>
                </a:solidFill>
                <a:latin typeface="Bernard MT Condensed" pitchFamily="18" charset="0"/>
              </a:rPr>
              <a:t>Do not chat with anyone</a:t>
            </a:r>
          </a:p>
          <a:p>
            <a:pPr fontAlgn="base"/>
            <a:r>
              <a:rPr lang="en-GB" dirty="0" smtClean="0">
                <a:solidFill>
                  <a:srgbClr val="0070C0"/>
                </a:solidFill>
                <a:latin typeface="Bernard MT Condensed" pitchFamily="18" charset="0"/>
              </a:rPr>
              <a:t>tell </a:t>
            </a:r>
            <a:r>
              <a:rPr lang="en-GB" dirty="0" smtClean="0">
                <a:solidFill>
                  <a:srgbClr val="0070C0"/>
                </a:solidFill>
                <a:latin typeface="Bernard MT Condensed" pitchFamily="18" charset="0"/>
              </a:rPr>
              <a:t>your parent about anything that happens on the internet</a:t>
            </a:r>
          </a:p>
          <a:p>
            <a:pPr fontAlgn="base"/>
            <a:endParaRPr lang="en-GB" dirty="0" smtClean="0"/>
          </a:p>
          <a:p>
            <a:pPr fontAlgn="base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INTERNET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    </a:t>
            </a:r>
            <a:r>
              <a:rPr lang="en-GB" dirty="0" smtClean="0">
                <a:solidFill>
                  <a:srgbClr val="0070C0"/>
                </a:solidFill>
                <a:latin typeface="Bernard MT Condensed" pitchFamily="18" charset="0"/>
              </a:rPr>
              <a:t>Don't </a:t>
            </a:r>
            <a:r>
              <a:rPr lang="en-GB" dirty="0" smtClean="0">
                <a:solidFill>
                  <a:srgbClr val="0070C0"/>
                </a:solidFill>
                <a:latin typeface="Bernard MT Condensed" pitchFamily="18" charset="0"/>
              </a:rPr>
              <a:t>post any personal information </a:t>
            </a:r>
            <a:r>
              <a:rPr lang="en-GB" b="1" dirty="0" smtClean="0">
                <a:solidFill>
                  <a:srgbClr val="0070C0"/>
                </a:solidFill>
                <a:latin typeface="Bernard MT Condensed" pitchFamily="18" charset="0"/>
              </a:rPr>
              <a:t>online</a:t>
            </a:r>
            <a:r>
              <a:rPr lang="en-GB" dirty="0" smtClean="0">
                <a:solidFill>
                  <a:srgbClr val="0070C0"/>
                </a:solidFill>
                <a:latin typeface="Bernard MT Condensed" pitchFamily="18" charset="0"/>
              </a:rPr>
              <a:t> – like your address, email address or mobile number.</a:t>
            </a:r>
          </a:p>
          <a:p>
            <a:r>
              <a:rPr lang="en-GB" dirty="0" smtClean="0">
                <a:solidFill>
                  <a:srgbClr val="7030A0"/>
                </a:solidFill>
                <a:latin typeface="Bernard MT Condensed" pitchFamily="18" charset="0"/>
              </a:rPr>
              <a:t>Don’t post </a:t>
            </a:r>
            <a:r>
              <a:rPr lang="en-GB" dirty="0" smtClean="0">
                <a:solidFill>
                  <a:srgbClr val="7030A0"/>
                </a:solidFill>
                <a:latin typeface="Bernard MT Condensed" pitchFamily="18" charset="0"/>
              </a:rPr>
              <a:t>pictures or videos of </a:t>
            </a:r>
            <a:r>
              <a:rPr lang="en-GB" dirty="0" smtClean="0">
                <a:solidFill>
                  <a:srgbClr val="7030A0"/>
                </a:solidFill>
                <a:latin typeface="Bernard MT Condensed" pitchFamily="18" charset="0"/>
              </a:rPr>
              <a:t>yourself</a:t>
            </a:r>
            <a:r>
              <a:rPr lang="en-GB" dirty="0" smtClean="0">
                <a:solidFill>
                  <a:srgbClr val="7030A0"/>
                </a:solidFill>
                <a:latin typeface="Bernard MT Condensed" pitchFamily="18" charset="0"/>
              </a:rPr>
              <a:t> </a:t>
            </a:r>
            <a:r>
              <a:rPr lang="en-GB" dirty="0" smtClean="0">
                <a:solidFill>
                  <a:srgbClr val="7030A0"/>
                </a:solidFill>
                <a:latin typeface="Bernard MT Condensed" pitchFamily="18" charset="0"/>
              </a:rPr>
              <a:t>and your family </a:t>
            </a:r>
          </a:p>
          <a:p>
            <a:r>
              <a:rPr lang="en-GB" dirty="0" smtClean="0">
                <a:solidFill>
                  <a:srgbClr val="FFC000"/>
                </a:solidFill>
                <a:latin typeface="Bernard MT Condensed" pitchFamily="18" charset="0"/>
              </a:rPr>
              <a:t>Never </a:t>
            </a:r>
            <a:r>
              <a:rPr lang="en-GB" dirty="0" smtClean="0">
                <a:solidFill>
                  <a:srgbClr val="FFC000"/>
                </a:solidFill>
                <a:latin typeface="Bernard MT Condensed" pitchFamily="18" charset="0"/>
              </a:rPr>
              <a:t>give out your passwords.</a:t>
            </a:r>
          </a:p>
          <a:p>
            <a:r>
              <a:rPr lang="en-GB" dirty="0" smtClean="0">
                <a:solidFill>
                  <a:srgbClr val="00B050"/>
                </a:solidFill>
                <a:latin typeface="Bernard MT Condensed" pitchFamily="18" charset="0"/>
              </a:rPr>
              <a:t>Don't befriend people you don't know.</a:t>
            </a:r>
          </a:p>
          <a:p>
            <a:pPr fontAlgn="base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  <a:latin typeface="Bernard MT Condensed" pitchFamily="18" charset="0"/>
              </a:rPr>
              <a:t>Safe and unsafe touch</a:t>
            </a:r>
            <a:endParaRPr lang="en-GB" dirty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j&amp;I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1556792"/>
            <a:ext cx="4608512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Bernard MT Condensed" pitchFamily="18" charset="0"/>
              </a:rPr>
              <a:t>Keep a secret</a:t>
            </a:r>
            <a:endParaRPr lang="en-GB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pic>
        <p:nvPicPr>
          <p:cNvPr id="4" name="Content Placeholder 3" descr="J&amp;I1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81835" y="1600200"/>
            <a:ext cx="338032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369</Words>
  <Application>Microsoft Office PowerPoint</Application>
  <PresentationFormat>On-screen Show (4:3)</PresentationFormat>
  <Paragraphs>60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STAY SAFE AT HOME</vt:lpstr>
      <vt:lpstr>STAY SAFE AWARD</vt:lpstr>
      <vt:lpstr>STAY SAFE HOME ALONE</vt:lpstr>
      <vt:lpstr>PRACTICE ANSWERING THE PHONE</vt:lpstr>
      <vt:lpstr>PRACTICE ANSWERING THE PHONE</vt:lpstr>
      <vt:lpstr>STAY SAFE ON THE INTERNET</vt:lpstr>
      <vt:lpstr>INTERNET</vt:lpstr>
      <vt:lpstr>Safe and unsafe touch</vt:lpstr>
      <vt:lpstr>Keep a secret</vt:lpstr>
      <vt:lpstr>Stranger Ask you to go with them</vt:lpstr>
      <vt:lpstr>Stranger Ask you to go with them</vt:lpstr>
      <vt:lpstr>ASK FOR HELP OR DIRECTIONS WANTS TO GIVE YOU SOMETHING</vt:lpstr>
      <vt:lpstr>WHAT TO DO IF YOU GET LOST</vt:lpstr>
      <vt:lpstr>What to do if you get lost</vt:lpstr>
      <vt:lpstr>What to do if you get lost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 SAFE AT HOME</dc:title>
  <dc:creator>dawn cameron</dc:creator>
  <cp:lastModifiedBy>dawn cameron</cp:lastModifiedBy>
  <cp:revision>11</cp:revision>
  <dcterms:created xsi:type="dcterms:W3CDTF">2020-05-23T15:35:51Z</dcterms:created>
  <dcterms:modified xsi:type="dcterms:W3CDTF">2020-05-24T16:06:11Z</dcterms:modified>
</cp:coreProperties>
</file>