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purl.oclc.org/ooxml/officeDocument/relationships/extendedProperties" Target="docProps/app.xml"/><Relationship Id="rId2" Type="http://schemas.openxmlformats.org/package/2006/relationships/metadata/core-properties" Target="docProps/core.xml"/><Relationship Id="rId1" Type="http://purl.oclc.org/ooxml/officeDocument/relationships/officeDocument" Target="ppt/presentation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aveSubsetFonts="1" conformance="strict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5" r:id="rId7"/>
    <p:sldId id="266" r:id="rId8"/>
    <p:sldId id="269" r:id="rId9"/>
    <p:sldId id="262" r:id="rId10"/>
    <p:sldId id="268" r:id="rId11"/>
    <p:sldId id="264" r:id="rId12"/>
    <p:sldId id="270" r:id="rId13"/>
    <p:sldId id="284" r:id="rId14"/>
    <p:sldId id="274" r:id="rId15"/>
    <p:sldId id="275" r:id="rId16"/>
    <p:sldId id="276" r:id="rId17"/>
    <p:sldId id="277" r:id="rId18"/>
    <p:sldId id="288" r:id="rId19"/>
    <p:sldId id="280" r:id="rId20"/>
    <p:sldId id="282" r:id="rId21"/>
    <p:sldId id="283" r:id="rId22"/>
    <p:sldId id="278" r:id="rId23"/>
    <p:sldId id="279" r:id="rId24"/>
    <p:sldId id="285" r:id="rId25"/>
    <p:sldId id="272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>
    <p:restoredLeft sz="15.62%"/>
    <p:restoredTop sz="94.66%"/>
  </p:normalViewPr>
  <p:slideViewPr>
    <p:cSldViewPr snapToGrid="0">
      <p:cViewPr varScale="1">
        <p:scale>
          <a:sx n="80" d="100"/>
          <a:sy n="80" d="100"/>
        </p:scale>
        <p:origin x="1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purl.oclc.org/ooxml/officeDocument/relationships/slide" Target="slides/slide7.xml"/><Relationship Id="rId13" Type="http://purl.oclc.org/ooxml/officeDocument/relationships/slide" Target="slides/slide12.xml"/><Relationship Id="rId18" Type="http://purl.oclc.org/ooxml/officeDocument/relationships/slide" Target="slides/slide17.xml"/><Relationship Id="rId26" Type="http://purl.oclc.org/ooxml/officeDocument/relationships/slide" Target="slides/slide25.xml"/><Relationship Id="rId3" Type="http://purl.oclc.org/ooxml/officeDocument/relationships/slide" Target="slides/slide2.xml"/><Relationship Id="rId21" Type="http://purl.oclc.org/ooxml/officeDocument/relationships/slide" Target="slides/slide20.xml"/><Relationship Id="rId7" Type="http://purl.oclc.org/ooxml/officeDocument/relationships/slide" Target="slides/slide6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2" Type="http://purl.oclc.org/ooxml/officeDocument/relationships/slide" Target="slides/slide1.xml"/><Relationship Id="rId16" Type="http://purl.oclc.org/ooxml/officeDocument/relationships/slide" Target="slides/slide15.xml"/><Relationship Id="rId20" Type="http://purl.oclc.org/ooxml/officeDocument/relationships/slide" Target="slides/slide19.xml"/><Relationship Id="rId29" Type="http://purl.oclc.org/ooxml/officeDocument/relationships/viewProps" Target="viewProps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1" Type="http://purl.oclc.org/ooxml/officeDocument/relationships/slide" Target="slides/slide10.xml"/><Relationship Id="rId24" Type="http://purl.oclc.org/ooxml/officeDocument/relationships/slide" Target="slides/slide23.xml"/><Relationship Id="rId5" Type="http://purl.oclc.org/ooxml/officeDocument/relationships/slide" Target="slides/slide4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presProps" Target="presProps.xml"/><Relationship Id="rId10" Type="http://purl.oclc.org/ooxml/officeDocument/relationships/slide" Target="slides/slide9.xml"/><Relationship Id="rId19" Type="http://purl.oclc.org/ooxml/officeDocument/relationships/slide" Target="slides/slide18.xml"/><Relationship Id="rId31" Type="http://purl.oclc.org/ooxml/officeDocument/relationships/tableStyles" Target="tableStyles.xml"/><Relationship Id="rId4" Type="http://purl.oclc.org/ooxml/officeDocument/relationships/slide" Target="slides/slide3.xml"/><Relationship Id="rId9" Type="http://purl.oclc.org/ooxml/officeDocument/relationships/slide" Target="slides/slide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78A5-0E22-4B99-ADBF-C9617FB45F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580D7E-587A-4102-BC03-4FE0F783B9A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15A84-F6C8-4361-8BDA-88037E53B9F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2CDE0B-697E-49D0-8038-B1D706468FF8}" type="datetime1">
              <a:rPr lang="en-US"/>
              <a:pPr lvl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E9B10-A30C-49BF-8283-E0ECC0D10E8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868EE-6333-4DD1-939F-DF3B391E3D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D0D7DA-A6BC-4B52-86FB-AC7432C4B78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327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5739B-DC73-4FA2-9254-7527A16AFCA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6A25D-9D47-4D63-ADE2-579DC5A184C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8F01B-2BBB-4117-BE92-9CC5982924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0D5AA8-CCFE-4E6B-B526-51519875C3CD}" type="datetime1">
              <a:rPr lang="en-US"/>
              <a:pPr lvl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B4C20-3465-4CAC-8FAC-CE73EB2068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58FEB-B139-4BE9-8B13-F250AE2F45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A4A098-214B-40AF-9CA8-ED4A63E54C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07211"/>
      </p:ext>
    </p:extLst>
  </p:cSld>
  <p:clrMapOvr>
    <a:masterClrMapping/>
  </p:clrMapOvr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9373AF-AC0E-4890-990C-1536676C4A4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3E218-0479-4860-B6A0-66D98F2DA85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1E1AC-8B95-4222-9138-485761F29E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E33F69-A144-4F71-93CE-4C9A38717CB0}" type="datetime1">
              <a:rPr lang="en-US"/>
              <a:pPr lvl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C380A-EBB2-44E1-B648-0B55074CA1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EEA-EEB0-4275-A121-E9BF3FA4F8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265C26-1BB0-4C7D-8119-9E5DB32F069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34024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28AC1-4333-4DBC-9259-AC705CF5CD4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FB358-C7FD-4AD2-BB32-222B304E267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83A40-7C2B-435B-98EF-5E7BCF880F6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159AD3-9B15-4FB3-97A5-3EDB6762ECE9}" type="datetime1">
              <a:rPr lang="en-US"/>
              <a:pPr lvl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3C79C-6FB7-4A0E-A6AF-9E6F72442AE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C1070-C75C-4767-9572-3772768CBA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3E5FB6-9F39-44BF-A8F6-5C0136F88DB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01001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E7CCB-AAEC-42E7-B171-7D5AC7F517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F5725-AEE1-484F-80A4-C2F3E91A51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0B657-3596-40AE-BD11-7A250878BBD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6C9264-05B9-41C8-9E87-7775E14A6991}" type="datetime1">
              <a:rPr lang="en-US"/>
              <a:pPr lvl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E1943-011E-431A-9F1B-6C0E21B33B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900C1-49E1-4105-899F-4C74D8EBE3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D2BEF9-DEEF-4B6F-9C60-E0A3D948FE3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20959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AB26E-BF7F-44BF-A377-99E1A21BDC6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BE709-B298-4198-AE01-C72BC275686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C3C72-FA31-4E3F-91B6-BE6E043FED4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1AA0F-A417-4AE2-B00C-925A6F1727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BBD270-46A7-4D8E-9A7A-BE00C15CB8F1}" type="datetime1">
              <a:rPr lang="en-US"/>
              <a:pPr lvl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D27F8-7F86-4C1B-A1CC-57C1FF54D38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A567D-E6AD-473C-9E62-D0FB05F43B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1481FF-12E1-4C6F-9FC3-84FDB782C7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9422"/>
      </p:ext>
    </p:extLst>
  </p:cSld>
  <p:clrMapOvr>
    <a:masterClrMapping/>
  </p:clrMapOvr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D0157-9F93-49CE-A0C6-5398CACCBD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E5436-3542-4EA8-8651-556A641098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9B9CA-38BF-4C45-BF3D-21AD6E6B0FB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4715B-25BD-4D2C-9439-A5A6A9A92D9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7E2D8-AD5D-43C3-806C-D1F9CE0312B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D93570-ADFF-413D-AEBF-42B618F449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9CD9AD-3ACC-4E58-80DC-E55AF37BA801}" type="datetime1">
              <a:rPr lang="en-US"/>
              <a:pPr lvl="0"/>
              <a:t>5/23/2020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162B8-65CB-4A45-97FE-C6B7659850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2A4987-0BDC-4711-9F49-E8EBED88F2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059952-2A1B-4E8F-9471-DEB9ACA5DE2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65400"/>
      </p:ext>
    </p:extLst>
  </p:cSld>
  <p:clrMapOvr>
    <a:masterClrMapping/>
  </p:clrMapOvr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3F273-6097-40CE-A82A-D3F935A13D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62F84F-899B-41DC-843F-1FF269F1DCD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90B607-9433-4B77-8159-CDACEF044577}" type="datetime1">
              <a:rPr lang="en-US"/>
              <a:pPr lvl="0"/>
              <a:t>5/23/2020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A3F16-EB34-4B1A-A8F1-499989CB10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A9A09-1EC1-4245-82F8-A24F58C60A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A29812-183F-4D65-8596-9E2C9ED7615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40249"/>
      </p:ext>
    </p:extLst>
  </p:cSld>
  <p:clrMapOvr>
    <a:masterClrMapping/>
  </p:clrMapOvr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D7C58-172E-4C09-9C82-8B0A795A198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0E2FDF-698C-4711-B7F8-3F2F8EE3C8D9}" type="datetime1">
              <a:rPr lang="en-US"/>
              <a:pPr lvl="0"/>
              <a:t>5/23/2020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48ED14-EB34-4085-871D-D6AA8392BF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CF6B1-EE56-4FE1-97BB-3D049C225D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C680A0-DE36-4EC9-8CAE-FA21FAFCF0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357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94A2-0205-467B-B896-252127C46D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97474-5230-4B83-8093-CF9483272FB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53618F-944C-4955-936C-DDAD15A7A94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5ED00-6CD7-4E75-AA58-387BFC0E65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A49B82-EE95-4C61-B151-38CF979A04B0}" type="datetime1">
              <a:rPr lang="en-US"/>
              <a:pPr lvl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02E0A-C43C-4A8F-939D-EFA10B0A7B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A75C0-FB52-40AD-B296-C7AE470709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7C624C-15EF-4CC6-858E-812F0B47E9E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83567"/>
      </p:ext>
    </p:extLst>
  </p:cSld>
  <p:clrMapOvr>
    <a:masterClrMapping/>
  </p:clrMapOvr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56EF-377E-455B-A224-56F5EACCC6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68B813-17F8-4769-8192-4BFCF03707F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A3F81-35BC-4CE3-8421-17B509E0EF9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E2984-A930-4A5C-9D99-ED35F98EF8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2B05ED-D789-4C0A-9E8A-271B6E33E98C}" type="datetime1">
              <a:rPr lang="en-US"/>
              <a:pPr lvl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49912-A557-4040-8B24-3F04F0F6E6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45DE2-D9FF-4525-9534-E01BB89C78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A4B6B1-ABB8-497C-8736-8D78F98E92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59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12" Type="http://purl.oclc.org/ooxml/officeDocument/relationships/theme" Target="../theme/theme1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0" Type="http://purl.oclc.org/ooxml/officeDocument/relationships/slideLayout" Target="../slideLayouts/slideLayout10.xml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8EDFD0-0792-46D6-885B-6682E8A47C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05019-A8E0-44D5-A988-A648BACF0D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B3747-7800-4D82-8399-6A073B83513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%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BD3FE40-DD24-45A7-AD31-D2726761432F}" type="datetime1">
              <a:rPr lang="en-US"/>
              <a:pPr lvl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1D9CF-75AC-4F90-8246-55237E0B6BF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%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C86DB-12FE-48B4-B106-FA00A49524D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%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0A61AE1-E86E-425A-A656-29840FC31403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%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%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%"/>
        </a:lnSpc>
        <a:spcBef>
          <a:spcPts val="1000"/>
        </a:spcBef>
        <a:spcAft>
          <a:spcPts val="0"/>
        </a:spcAft>
        <a:buSzPct val="100%"/>
        <a:buFont typeface="Arial" pitchFamily="34"/>
        <a:buChar char="•"/>
        <a:tabLst/>
        <a:defRPr lang="en-US" sz="2800" b="0" i="0" u="none" strike="noStrike" kern="1200" cap="none" spc="0" baseline="0%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%"/>
        </a:lnSpc>
        <a:spcBef>
          <a:spcPts val="500"/>
        </a:spcBef>
        <a:spcAft>
          <a:spcPts val="0"/>
        </a:spcAft>
        <a:buSzPct val="100%"/>
        <a:buFont typeface="Arial" pitchFamily="34"/>
        <a:buChar char="•"/>
        <a:tabLst/>
        <a:defRPr lang="en-US" sz="2400" b="0" i="0" u="none" strike="noStrike" kern="1200" cap="none" spc="0" baseline="0%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%"/>
        </a:lnSpc>
        <a:spcBef>
          <a:spcPts val="500"/>
        </a:spcBef>
        <a:spcAft>
          <a:spcPts val="0"/>
        </a:spcAft>
        <a:buSzPct val="100%"/>
        <a:buFont typeface="Arial" pitchFamily="34"/>
        <a:buChar char="•"/>
        <a:tabLst/>
        <a:defRPr lang="en-US" sz="2000" b="0" i="0" u="none" strike="noStrike" kern="1200" cap="none" spc="0" baseline="0%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%"/>
        </a:lnSpc>
        <a:spcBef>
          <a:spcPts val="500"/>
        </a:spcBef>
        <a:spcAft>
          <a:spcPts val="0"/>
        </a:spcAft>
        <a:buSzPct val="100%"/>
        <a:buFont typeface="Arial" pitchFamily="34"/>
        <a:buChar char="•"/>
        <a:tabLst/>
        <a:defRPr lang="en-US" sz="1800" b="0" i="0" u="none" strike="noStrike" kern="1200" cap="none" spc="0" baseline="0%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%"/>
        </a:lnSpc>
        <a:spcBef>
          <a:spcPts val="500"/>
        </a:spcBef>
        <a:spcAft>
          <a:spcPts val="0"/>
        </a:spcAft>
        <a:buSzPct val="100%"/>
        <a:buFont typeface="Arial" pitchFamily="34"/>
        <a:buChar char="•"/>
        <a:tabLst/>
        <a:defRPr lang="en-US" sz="1800" b="0" i="0" u="none" strike="noStrike" kern="1200" cap="none" spc="0" baseline="0%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2" Type="http://purl.oclc.org/ooxml/officeDocument/relationships/image" Target="../media/image1.jpeg"/><Relationship Id="rId1" Type="http://purl.oclc.org/ooxml/officeDocument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hyperlink" Target="https://www.biblegateway.com/passage/?search=Revelation+22%3A1-2&amp;version=NKJV#fen-NKJV-31082a" TargetMode="External"/><Relationship Id="rId2" Type="http://purl.oclc.org/ooxml/officeDocument/relationships/image" Target="../media/image12.png"/><Relationship Id="rId1" Type="http://purl.oclc.org/ooxml/officeDocument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image" Target="../media/image14.png"/><Relationship Id="rId2" Type="http://purl.oclc.org/ooxml/officeDocument/relationships/image" Target="../media/image13.png"/><Relationship Id="rId1" Type="http://purl.oclc.org/ooxml/officeDocument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purl.oclc.org/ooxml/officeDocument/relationships/image" Target="../media/image15.png"/><Relationship Id="rId1" Type="http://purl.oclc.org/ooxml/officeDocument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purl.oclc.org/ooxml/officeDocument/relationships/image" Target="../media/image16.png"/><Relationship Id="rId1" Type="http://purl.oclc.org/ooxml/officeDocument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purl.oclc.org/ooxml/officeDocument/relationships/image" Target="../media/image17.png"/><Relationship Id="rId1" Type="http://purl.oclc.org/ooxml/officeDocument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purl.oclc.org/ooxml/officeDocument/relationships/image" Target="../media/image18.png"/><Relationship Id="rId1" Type="http://purl.oclc.org/ooxml/officeDocument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purl.oclc.org/ooxml/officeDocument/relationships/image" Target="../media/image19.png"/><Relationship Id="rId1" Type="http://purl.oclc.org/ooxml/officeDocument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purl.oclc.org/ooxml/officeDocument/relationships/image" Target="../media/image20.jpeg"/><Relationship Id="rId2" Type="http://purl.oclc.org/ooxml/officeDocument/relationships/slideLayout" Target="../slideLayouts/slideLayout7.xml"/><Relationship Id="rId1" Type="http://purl.oclc.org/ooxml/officeDocument/relationships/video" Target="https://www.youtube.com/embed/Vb2ZXRh74WU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purl.oclc.org/ooxml/officeDocument/relationships/image" Target="../media/image21.jpeg"/><Relationship Id="rId2" Type="http://purl.oclc.org/ooxml/officeDocument/relationships/slideLayout" Target="../slideLayouts/slideLayout7.xml"/><Relationship Id="rId1" Type="http://purl.oclc.org/ooxml/officeDocument/relationships/video" Target="https://www.youtube.com/embed/cDed5eXmngE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image" Target="../media/image4.png"/><Relationship Id="rId2" Type="http://purl.oclc.org/ooxml/officeDocument/relationships/image" Target="../media/image3.jpeg"/><Relationship Id="rId1" Type="http://purl.oclc.org/ooxml/officeDocument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purl.oclc.org/ooxml/officeDocument/relationships/image" Target="../media/image22.png"/><Relationship Id="rId1" Type="http://purl.oclc.org/ooxml/officeDocument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purl.oclc.org/ooxml/officeDocument/relationships/image" Target="../media/image23.png"/><Relationship Id="rId1" Type="http://purl.oclc.org/ooxml/officeDocument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purl.oclc.org/ooxml/officeDocument/relationships/image" Target="../media/image25.png"/><Relationship Id="rId2" Type="http://purl.oclc.org/ooxml/officeDocument/relationships/image" Target="../media/image24.png"/><Relationship Id="rId1" Type="http://purl.oclc.org/ooxml/officeDocument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purl.oclc.org/ooxml/officeDocument/relationships/image" Target="../media/image26.jpeg"/><Relationship Id="rId2" Type="http://purl.oclc.org/ooxml/officeDocument/relationships/slideLayout" Target="../slideLayouts/slideLayout7.xml"/><Relationship Id="rId1" Type="http://purl.oclc.org/ooxml/officeDocument/relationships/video" Target="https://www.youtube.com/embed/8Are9dDbW24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purl.oclc.org/ooxml/officeDocument/relationships/image" Target="../media/image28.png"/><Relationship Id="rId2" Type="http://purl.oclc.org/ooxml/officeDocument/relationships/image" Target="../media/image27.png"/><Relationship Id="rId1" Type="http://purl.oclc.org/ooxml/officeDocument/relationships/slideLayout" Target="../slideLayouts/slideLayout7.xml"/><Relationship Id="rId4" Type="http://purl.oclc.org/ooxml/officeDocument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purl.oclc.org/ooxml/officeDocument/relationships/image" Target="../media/image30.png"/><Relationship Id="rId1" Type="http://purl.oclc.org/ooxml/officeDocument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purl.oclc.org/ooxml/officeDocument/relationships/image" Target="../media/image4.png"/><Relationship Id="rId2" Type="http://purl.oclc.org/ooxml/officeDocument/relationships/image" Target="../media/image3.jpeg"/><Relationship Id="rId1" Type="http://purl.oclc.org/ooxml/officeDocument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purl.oclc.org/ooxml/officeDocument/relationships/image" Target="../media/image5.png"/><Relationship Id="rId1" Type="http://purl.oclc.org/ooxml/officeDocument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hyperlink" Target="http://searchinggodsheart.blogspot.com/2015/01/creation-in-6-days.html" TargetMode="External"/><Relationship Id="rId2" Type="http://purl.oclc.org/ooxml/officeDocument/relationships/image" Target="../media/image6.jpg"/><Relationship Id="rId1" Type="http://purl.oclc.org/ooxml/officeDocument/relationships/slideLayout" Target="../slideLayouts/slideLayout7.xml"/><Relationship Id="rId4" Type="http://purl.oclc.org/ooxml/officeDocument/relationships/hyperlink" Target="https://creativecommons.org/licenses/by-nd/3.0/" TargetMode="External"/></Relationships>
</file>

<file path=ppt/slides/_rels/slide5.xml.rels><?xml version="1.0" encoding="UTF-8" standalone="yes"?>
<Relationships xmlns="http://schemas.openxmlformats.org/package/2006/relationships"><Relationship Id="rId2" Type="http://purl.oclc.org/ooxml/officeDocument/relationships/image" Target="../media/image7.png"/><Relationship Id="rId1" Type="http://purl.oclc.org/ooxml/officeDocument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hyperlink" Target="http://betterthansurviving.me/2011/02/02/rushing-your-potential-chasing-the-speed-of-light/" TargetMode="External"/><Relationship Id="rId2" Type="http://purl.oclc.org/ooxml/officeDocument/relationships/image" Target="../media/image8.png"/><Relationship Id="rId1" Type="http://purl.oclc.org/ooxml/officeDocument/relationships/slideLayout" Target="../slideLayouts/slideLayout7.xml"/><Relationship Id="rId4" Type="http://purl.oclc.org/ooxml/officeDocument/relationships/hyperlink" Target="https://creativecommons.org/licenses/by/3.0/" TargetMode="External"/></Relationships>
</file>

<file path=ppt/slides/_rels/slide7.xml.rels><?xml version="1.0" encoding="UTF-8" standalone="yes"?>
<Relationships xmlns="http://schemas.openxmlformats.org/package/2006/relationships"><Relationship Id="rId2" Type="http://purl.oclc.org/ooxml/officeDocument/relationships/image" Target="../media/image9.png"/><Relationship Id="rId1" Type="http://purl.oclc.org/ooxml/officeDocument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purl.oclc.org/ooxml/officeDocument/relationships/image" Target="../media/image10.png"/><Relationship Id="rId1" Type="http://purl.oclc.org/ooxml/officeDocument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hyperlink" Target="https://www.biblegateway.com/passage/?search=Revelation+21%3A2-3&amp;version=NKJV#fen-NKJV-31056a" TargetMode="External"/><Relationship Id="rId2" Type="http://purl.oclc.org/ooxml/officeDocument/relationships/image" Target="../media/image11.png"/><Relationship Id="rId1" Type="http://purl.oclc.org/ooxml/officeDocument/relationships/slideLayout" Target="../slideLayouts/slideLayout7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thfinder &amp; Adventurer Club – SDA Northampton Central Church">
            <a:extLst>
              <a:ext uri="{FF2B5EF4-FFF2-40B4-BE49-F238E27FC236}">
                <a16:creationId xmlns:a16="http://schemas.microsoft.com/office/drawing/2014/main" id="{31641B90-919A-4DE6-9081-DCACC9738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.896%" r="3.461%" b="0.001%"/>
          <a:stretch>
            <a:fillRect/>
          </a:stretch>
        </p:blipFill>
        <p:spPr>
          <a:xfrm>
            <a:off x="18" y="1639144"/>
            <a:ext cx="12188933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509B26-AC59-4588-A058-3268C042894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0"/>
            <a:ext cx="9403826" cy="1968282"/>
          </a:xfrm>
          <a:solidFill>
            <a:srgbClr val="0070C0"/>
          </a:solidFill>
        </p:spPr>
        <p:txBody>
          <a:bodyPr/>
          <a:lstStyle/>
          <a:p>
            <a:pPr lvl="0"/>
            <a:r>
              <a:rPr lang="en-GB" sz="4300">
                <a:solidFill>
                  <a:srgbClr val="FFFFFF"/>
                </a:solidFill>
              </a:rPr>
              <a:t>Adventurer Club Award – Universe</a:t>
            </a:r>
            <a:br>
              <a:rPr lang="en-GB" sz="4300">
                <a:solidFill>
                  <a:srgbClr val="FFFFFF"/>
                </a:solidFill>
              </a:rPr>
            </a:br>
            <a:br>
              <a:rPr lang="en-GB" sz="4300">
                <a:solidFill>
                  <a:srgbClr val="FFFFFF"/>
                </a:solidFill>
              </a:rPr>
            </a:br>
            <a:endParaRPr lang="en-GB" sz="4300">
              <a:solidFill>
                <a:srgbClr val="FFFFFF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270DBEA-1FDF-403C-9632-41437A2A62E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5636462"/>
            <a:ext cx="9144000" cy="646782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75CA4-8407-4299-A649-48281ACD5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75" y="758083"/>
            <a:ext cx="1190621" cy="8667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 name="Slide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8D1A9-E3B0-4172-8B40-D0681AE3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89" y="558314"/>
            <a:ext cx="6707462" cy="57413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C75AF8C-B627-41EA-BC33-4D02F19D58D3}"/>
              </a:ext>
            </a:extLst>
          </p:cNvPr>
          <p:cNvSpPr/>
          <p:nvPr/>
        </p:nvSpPr>
        <p:spPr>
          <a:xfrm>
            <a:off x="7559043" y="645502"/>
            <a:ext cx="4105573" cy="572464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The River of Life</a:t>
            </a:r>
          </a:p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22 </a:t>
            </a: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And he showed me a </a:t>
            </a:r>
            <a:r>
              <a:rPr lang="en-GB" sz="1800" b="0" i="0" u="none" strike="noStrike" kern="1200" cap="none" spc="0" baseline="3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[</a:t>
            </a:r>
            <a:r>
              <a:rPr lang="en-GB" sz="1800" b="0" i="0" u="none" strike="noStrike" kern="1200" cap="none" spc="0" baseline="30%">
                <a:solidFill>
                  <a:srgbClr val="B34B2C"/>
                </a:solidFill>
                <a:uFillTx/>
                <a:latin typeface="Aharoni" pitchFamily="2"/>
                <a:cs typeface="Aharoni" pitchFamily="2"/>
                <a:hlinkClick r:id="rId3" tooltip="See footnote a"/>
              </a:rPr>
              <a:t>a</a:t>
            </a:r>
            <a:r>
              <a:rPr lang="en-GB" sz="1800" b="0" i="0" u="none" strike="noStrike" kern="1200" cap="none" spc="0" baseline="3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]</a:t>
            </a: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pure river of water of life, clear as crystal, proceeding from the throne of God and of the Lamb. </a:t>
            </a:r>
            <a:r>
              <a:rPr lang="en-GB" sz="1800" b="1" i="0" u="none" strike="noStrike" kern="1200" cap="none" spc="0" baseline="3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2 </a:t>
            </a: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In the middle of its street, and on either side of the river, </a:t>
            </a:r>
            <a:r>
              <a:rPr lang="en-GB" sz="1800" b="0" i="1" u="none" strike="noStrike" kern="1200" cap="none" spc="0" baseline="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was</a:t>
            </a: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 the tree of life, which bore twelve fruits, each </a:t>
            </a:r>
            <a:r>
              <a:rPr lang="en-GB" sz="1800" b="0" i="1" u="none" strike="noStrike" kern="1200" cap="none" spc="0" baseline="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tree</a:t>
            </a: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 yielding its fruit every month. The leaves of the tree </a:t>
            </a:r>
            <a:r>
              <a:rPr lang="en-GB" sz="1800" b="0" i="1" u="none" strike="noStrike" kern="1200" cap="none" spc="0" baseline="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were</a:t>
            </a: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 for the healing of the nations.</a:t>
            </a:r>
          </a:p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%">
              <a:solidFill>
                <a:srgbClr val="000000"/>
              </a:solidFill>
              <a:uFillTx/>
              <a:latin typeface="Aharoni" pitchFamily="2"/>
              <a:cs typeface="Aharoni" pitchFamily="2"/>
            </a:endParaRPr>
          </a:p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5 There shall be no night there: They need no lamp nor light of the sun, for the Lord God gives them light. And they shall reign forever and ever.</a:t>
            </a:r>
          </a:p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%">
              <a:solidFill>
                <a:srgbClr val="000000"/>
              </a:solidFill>
              <a:uFillTx/>
              <a:latin typeface="Aharoni" pitchFamily="2"/>
              <a:cs typeface="Aharoni" pitchFamily="2"/>
            </a:endParaRPr>
          </a:p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%">
                <a:solidFill>
                  <a:srgbClr val="000000"/>
                </a:solidFill>
                <a:uFillTx/>
                <a:latin typeface="Aharoni" pitchFamily="2"/>
                <a:cs typeface="Aharoni" pitchFamily="2"/>
              </a:rPr>
              <a:t>Revelation 22:1-2, 5</a:t>
            </a:r>
          </a:p>
        </p:txBody>
      </p:sp>
    </p:spTree>
  </p:cSld>
  <p:clrMapOvr>
    <a:masterClrMapping/>
  </p:clrMapOvr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0C17BBC-AD53-47D4-A217-DE26B4A25530}"/>
              </a:ext>
            </a:extLst>
          </p:cNvPr>
          <p:cNvSpPr/>
          <p:nvPr/>
        </p:nvSpPr>
        <p:spPr>
          <a:xfrm>
            <a:off x="1849675" y="2635044"/>
            <a:ext cx="8492654" cy="35394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endParaRPr lang="en-GB" sz="2800" b="1" i="0" u="none" strike="noStrike" kern="1200" cap="none" spc="0" baseline="0%">
              <a:solidFill>
                <a:srgbClr val="4472C4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mic Sans MS" pitchFamily="66"/>
              <a:ea typeface="Times New Roman" pitchFamily="18"/>
              <a:cs typeface="Calibri" pitchFamily="34"/>
            </a:endParaRPr>
          </a:p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omic Sans MS" pitchFamily="66"/>
                <a:ea typeface="Times New Roman" pitchFamily="18"/>
                <a:cs typeface="Calibri" pitchFamily="34"/>
              </a:rPr>
              <a:t>Activity:</a:t>
            </a:r>
          </a:p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endParaRPr lang="en-GB" sz="2800" b="1" i="0" u="none" strike="noStrike" kern="1200" cap="none" spc="0" baseline="0%">
              <a:solidFill>
                <a:srgbClr val="4472C4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mic Sans MS" pitchFamily="66"/>
              <a:ea typeface="Times New Roman" pitchFamily="18"/>
              <a:cs typeface="Calibri" pitchFamily="34"/>
            </a:endParaRPr>
          </a:p>
          <a:p>
            <a:pPr marL="457200" marR="0" lvl="0" indent="-45720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ct val="100%"/>
              <a:buFont typeface="Arial" pitchFamily="34"/>
              <a:buChar char="•"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omic Sans MS" pitchFamily="66"/>
                <a:ea typeface="Times New Roman" pitchFamily="18"/>
                <a:cs typeface="Calibri" pitchFamily="34"/>
              </a:rPr>
              <a:t>After reading Revelation 21 &amp; 22, what do you think Heaven will be like?  </a:t>
            </a:r>
          </a:p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endParaRPr lang="en-GB" sz="2800" b="1" i="0" u="none" strike="noStrike" kern="1200" cap="none" spc="0" baseline="0%">
              <a:solidFill>
                <a:srgbClr val="4472C4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mic Sans MS" pitchFamily="66"/>
              <a:ea typeface="Times New Roman" pitchFamily="18"/>
              <a:cs typeface="Calibri" pitchFamily="34"/>
            </a:endParaRPr>
          </a:p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endParaRPr lang="en-GB" sz="2800" b="1" i="0" u="none" strike="noStrike" kern="1200" cap="none" spc="0" baseline="0%">
              <a:solidFill>
                <a:srgbClr val="4472C4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mic Sans MS" pitchFamily="66"/>
              <a:ea typeface="Times New Roman" pitchFamily="18"/>
              <a:cs typeface="Calibri" pitchFamily="34"/>
            </a:endParaRPr>
          </a:p>
          <a:p>
            <a:pPr marL="457200" marR="0" lvl="0" indent="-45720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ct val="100%"/>
              <a:buFont typeface="Arial" pitchFamily="34"/>
              <a:buChar char="•"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omic Sans MS" pitchFamily="66"/>
                <a:ea typeface="Times New Roman" pitchFamily="18"/>
                <a:cs typeface="Calibri" pitchFamily="34"/>
              </a:rPr>
              <a:t>Draw a picture of your view of Heaven.</a:t>
            </a:r>
            <a:endParaRPr lang="en-GB" sz="2800" b="1" i="0" u="none" strike="noStrike" kern="1200" cap="none" spc="0" baseline="0%">
              <a:solidFill>
                <a:srgbClr val="4472C4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mic Sans MS" pitchFamily="66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9EDD291-2EA3-45E3-8702-BE9D958D5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273" y="343220"/>
            <a:ext cx="1933571" cy="23717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6E0DBF5-AB4C-431B-8031-3AC043090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664" y="286070"/>
            <a:ext cx="1876421" cy="242887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 name="Slide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56EF2B-0185-49D0-BCFC-7547363A5D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.471%"/>
          <a:stretch>
            <a:fillRect/>
          </a:stretch>
        </p:blipFill>
        <p:spPr>
          <a:xfrm>
            <a:off x="0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4965BBD-3343-459D-B6E0-4F25153E1DD9}"/>
              </a:ext>
            </a:extLst>
          </p:cNvPr>
          <p:cNvSpPr txBox="1"/>
          <p:nvPr/>
        </p:nvSpPr>
        <p:spPr>
          <a:xfrm>
            <a:off x="523878" y="425945"/>
            <a:ext cx="11210928" cy="744833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%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US" sz="2500" b="0" i="0" u="none" strike="noStrike" kern="1200" cap="none" spc="0" baseline="0%">
                <a:solidFill>
                  <a:srgbClr val="262626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 Light"/>
              </a:rPr>
              <a:t>What does the bible say about the universe, stars, moon, planets, and/or sun?</a:t>
            </a:r>
          </a:p>
        </p:txBody>
      </p:sp>
    </p:spTree>
  </p:cSld>
  <p:clrMapOvr>
    <a:masterClrMapping/>
  </p:clrMapOvr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54851B2-6BAF-49DF-92DA-6DFE6695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3" y="0"/>
            <a:ext cx="6863084" cy="6863084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 name="Slide1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DF0C424-F832-411F-860C-6D337E43A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78" y="111940"/>
            <a:ext cx="9494279" cy="647973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E3F650-AA51-4BDA-9C8B-E550DFB01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ECFB4-AEE2-4036-BBA9-488B49ABE37F}"/>
              </a:ext>
            </a:extLst>
          </p:cNvPr>
          <p:cNvSpPr/>
          <p:nvPr/>
        </p:nvSpPr>
        <p:spPr>
          <a:xfrm>
            <a:off x="829717" y="2967328"/>
            <a:ext cx="10532562" cy="92333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What are the main Celestial bodies?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559C403-0E1B-4324-8673-EE6686043E76}"/>
              </a:ext>
            </a:extLst>
          </p:cNvPr>
          <p:cNvSpPr txBox="1"/>
          <p:nvPr/>
        </p:nvSpPr>
        <p:spPr>
          <a:xfrm>
            <a:off x="2396971" y="5122413"/>
            <a:ext cx="567282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Calibri"/>
              </a:rPr>
              <a:t>Note: Celestial means positioned in or relating to the sky</a:t>
            </a:r>
          </a:p>
        </p:txBody>
      </p:sp>
    </p:spTree>
  </p:cSld>
  <p:clrMapOvr>
    <a:masterClrMapping/>
  </p:clrMapOvr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41E96F-F17A-46C7-8B2F-A01380857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8" y="280985"/>
            <a:ext cx="7143749" cy="62960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toryBots Outer Space | Planets, Sun, Moon, Earth and Stars | Solar System Super Song | Fun Learning">
            <a:hlinkClick r:id="" action="ppaction://media"/>
            <a:extLst>
              <a:ext uri="{FF2B5EF4-FFF2-40B4-BE49-F238E27FC236}">
                <a16:creationId xmlns:a16="http://schemas.microsoft.com/office/drawing/2014/main" id="{F7514A69-1426-42A8-936B-0F8FAA0143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940" y="643466"/>
            <a:ext cx="9904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2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Rotation and Revolution of Earth | Educational Video for Kids">
            <a:hlinkClick r:id="" action="ppaction://media"/>
            <a:extLst>
              <a:ext uri="{FF2B5EF4-FFF2-40B4-BE49-F238E27FC236}">
                <a16:creationId xmlns:a16="http://schemas.microsoft.com/office/drawing/2014/main" id="{54908C12-DC3C-4B31-80E3-2D1D9A67E0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37270"/>
            <a:ext cx="12059480" cy="6783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aying clipart prayer line, Picture #180011 praying clipart ...">
            <a:extLst>
              <a:ext uri="{FF2B5EF4-FFF2-40B4-BE49-F238E27FC236}">
                <a16:creationId xmlns:a16="http://schemas.microsoft.com/office/drawing/2014/main" id="{9AB33627-62EB-4B77-8890-CC228A0B87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50709" y="384267"/>
            <a:ext cx="3444892" cy="20479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4B94F6-B2CB-4DF9-8021-AA2AFE1B93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.591%" r="6.523%" b="3.234%"/>
          <a:stretch>
            <a:fillRect/>
          </a:stretch>
        </p:blipFill>
        <p:spPr>
          <a:xfrm>
            <a:off x="4281120" y="2432267"/>
            <a:ext cx="4054495" cy="44552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8888E6-2D9B-42D7-A495-6AC0B08E1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.76%" r="-1.517%" b="10.117%"/>
          <a:stretch>
            <a:fillRect/>
          </a:stretch>
        </p:blipFill>
        <p:spPr>
          <a:xfrm>
            <a:off x="1645920" y="214426"/>
            <a:ext cx="8900156" cy="50710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6B554042-97AE-4054-A5C3-AACEAF5272FA}"/>
              </a:ext>
            </a:extLst>
          </p:cNvPr>
          <p:cNvSpPr/>
          <p:nvPr/>
        </p:nvSpPr>
        <p:spPr>
          <a:xfrm>
            <a:off x="426723" y="5303520"/>
            <a:ext cx="11765283" cy="95410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%">
                <a:solidFill>
                  <a:srgbClr val="4472C4"/>
                </a:solidFill>
                <a:uFillTx/>
                <a:latin typeface="Calibri"/>
              </a:rPr>
              <a:t>The habitable zone is the not-too-hot, not-too-cold region around a star where liquid water can exist on a planet’s surface.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15162A9-BDB1-4DFE-BB81-F5352751E8AF}"/>
              </a:ext>
            </a:extLst>
          </p:cNvPr>
          <p:cNvSpPr/>
          <p:nvPr/>
        </p:nvSpPr>
        <p:spPr>
          <a:xfrm>
            <a:off x="5476241" y="1493516"/>
            <a:ext cx="6034491" cy="181587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endParaRPr lang="en-GB" sz="2800" b="1" i="0" u="none" strike="noStrike" kern="1200" cap="none" spc="0" baseline="0%">
              <a:solidFill>
                <a:srgbClr val="4472C4"/>
              </a:solidFill>
              <a:uFillTx/>
              <a:latin typeface="Comic Sans MS" pitchFamily="66"/>
              <a:ea typeface="Times New Roman" pitchFamily="18"/>
              <a:cs typeface="Calibri" pitchFamily="34"/>
            </a:endParaRPr>
          </a:p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omic Sans MS" pitchFamily="66"/>
                <a:ea typeface="Times New Roman" pitchFamily="18"/>
                <a:cs typeface="Calibri" pitchFamily="34"/>
              </a:rPr>
              <a:t>Activity:</a:t>
            </a:r>
          </a:p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omic Sans MS" pitchFamily="66"/>
                <a:ea typeface="Times New Roman" pitchFamily="18"/>
                <a:cs typeface="Calibri" pitchFamily="34"/>
              </a:rPr>
              <a:t>Create a solar system mobile with the help of your parents.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2ADEFE2-380D-461A-88A9-2A9489F0F2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.954%" t="55.51%" r="47.962%" b="6.274%"/>
          <a:stretch>
            <a:fillRect/>
          </a:stretch>
        </p:blipFill>
        <p:spPr>
          <a:xfrm>
            <a:off x="1101504" y="1036316"/>
            <a:ext cx="3459778" cy="379984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1A06DF-7AE2-4F24-9E4C-0B91E1265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41" y="2804821"/>
            <a:ext cx="5509644" cy="30568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0EA9E-8D10-4346-AAFA-819A9DAC0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46" y="1746293"/>
            <a:ext cx="4660449" cy="46604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7DBBA7BA-8AC4-4261-B3B5-543E143DEA6F}"/>
              </a:ext>
            </a:extLst>
          </p:cNvPr>
          <p:cNvSpPr/>
          <p:nvPr/>
        </p:nvSpPr>
        <p:spPr>
          <a:xfrm>
            <a:off x="822960" y="396172"/>
            <a:ext cx="10759443" cy="1200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%">
                <a:solidFill>
                  <a:srgbClr val="4472C4"/>
                </a:solidFill>
                <a:uFillTx/>
                <a:latin typeface="Calibri"/>
              </a:rPr>
              <a:t>The Milky Way is the name given to the Galaxy our </a:t>
            </a:r>
          </a:p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%">
                <a:solidFill>
                  <a:srgbClr val="4472C4"/>
                </a:solidFill>
                <a:uFillTx/>
                <a:latin typeface="Calibri"/>
              </a:rPr>
              <a:t>Solar System is located in.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Cosmic Eye (Original HD Version)">
            <a:hlinkClick r:id="" action="ppaction://media"/>
            <a:extLst>
              <a:ext uri="{FF2B5EF4-FFF2-40B4-BE49-F238E27FC236}">
                <a16:creationId xmlns:a16="http://schemas.microsoft.com/office/drawing/2014/main" id="{54FADCA9-15FC-4F5C-87A1-A05921BD21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5556" y="592372"/>
            <a:ext cx="10740888" cy="604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9D28438-DE06-4E6A-B3B9-0F114EBE1843}"/>
              </a:ext>
            </a:extLst>
          </p:cNvPr>
          <p:cNvSpPr/>
          <p:nvPr/>
        </p:nvSpPr>
        <p:spPr>
          <a:xfrm>
            <a:off x="2793994" y="111757"/>
            <a:ext cx="7741923" cy="95410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endParaRPr lang="en-GB" sz="2800" b="1" i="0" u="none" strike="noStrike" kern="1200" cap="none" spc="0" baseline="0%">
              <a:solidFill>
                <a:srgbClr val="4472C4"/>
              </a:solidFill>
              <a:uFillTx/>
              <a:latin typeface="Comic Sans MS" pitchFamily="66"/>
              <a:ea typeface="Times New Roman" pitchFamily="18"/>
              <a:cs typeface="Calibri" pitchFamily="34"/>
            </a:endParaRPr>
          </a:p>
          <a:p>
            <a:pPr marL="0" marR="0" lvl="0" indent="0" algn="ct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omic Sans MS" pitchFamily="66"/>
                <a:ea typeface="Times New Roman" pitchFamily="18"/>
                <a:cs typeface="Calibri" pitchFamily="34"/>
              </a:rPr>
              <a:t>Activity:  Play a space game!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5D68F-24ED-48AB-9CD3-DD4736EF9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29" y="2488905"/>
            <a:ext cx="3960046" cy="25136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EF0B9-9F6C-4045-9AFA-4682053F555E}"/>
              </a:ext>
            </a:extLst>
          </p:cNvPr>
          <p:cNvSpPr txBox="1"/>
          <p:nvPr/>
        </p:nvSpPr>
        <p:spPr>
          <a:xfrm>
            <a:off x="789401" y="1728517"/>
            <a:ext cx="3731803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Meteor water balloon fight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F3B4C71-25BA-49C9-8B36-25CCF44EA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34" y="2651760"/>
            <a:ext cx="2848410" cy="39150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48734D5-85A0-4345-98DE-6A718A93D00A}"/>
              </a:ext>
            </a:extLst>
          </p:cNvPr>
          <p:cNvSpPr txBox="1"/>
          <p:nvPr/>
        </p:nvSpPr>
        <p:spPr>
          <a:xfrm>
            <a:off x="5720084" y="1774685"/>
            <a:ext cx="373180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Bible verse memory game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973FF68C-CC0B-4F62-BE10-D7A4E5E40C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0.001%" r="0.613%" b="6.551%"/>
          <a:stretch>
            <a:fillRect/>
          </a:stretch>
        </p:blipFill>
        <p:spPr>
          <a:xfrm>
            <a:off x="9130494" y="1639171"/>
            <a:ext cx="2401104" cy="49276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D4CF944-F392-4529-BC1F-6515FE4B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193" y="493373"/>
            <a:ext cx="3049240" cy="132309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6A8C366-DD8C-4BAB-8C6B-2C681B61EFE5}"/>
              </a:ext>
            </a:extLst>
          </p:cNvPr>
          <p:cNvSpPr/>
          <p:nvPr/>
        </p:nvSpPr>
        <p:spPr>
          <a:xfrm>
            <a:off x="443950" y="2525335"/>
            <a:ext cx="11224808" cy="52321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ct val="100%"/>
              <a:buAutoNum type="arabicPeriod"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We learned what the bible says about who created the  universe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7624FA3-7CF8-4DF8-81AF-9C0FA8A5962D}"/>
              </a:ext>
            </a:extLst>
          </p:cNvPr>
          <p:cNvSpPr txBox="1"/>
          <p:nvPr/>
        </p:nvSpPr>
        <p:spPr>
          <a:xfrm>
            <a:off x="443941" y="3420761"/>
            <a:ext cx="10813776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0" cap="none" spc="0" baseline="0%" dirty="0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2.We learned about what heaven is like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3CBE919-6BF7-46A3-A4FC-6396ACBB44C1}"/>
              </a:ext>
            </a:extLst>
          </p:cNvPr>
          <p:cNvSpPr txBox="1"/>
          <p:nvPr/>
        </p:nvSpPr>
        <p:spPr>
          <a:xfrm>
            <a:off x="443941" y="4316187"/>
            <a:ext cx="10813776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0" cap="none" spc="0" baseline="0%" dirty="0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3.We learned about galaxies, stars, planets, satellites, meteors, meteorites and comets.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09EC33AE-9F6E-4F74-89D8-A6CB01DF8170}"/>
              </a:ext>
            </a:extLst>
          </p:cNvPr>
          <p:cNvSpPr txBox="1"/>
          <p:nvPr/>
        </p:nvSpPr>
        <p:spPr>
          <a:xfrm>
            <a:off x="443941" y="5642497"/>
            <a:ext cx="10813776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0" cap="none" spc="0" baseline="0%" dirty="0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4.We learned about our solar system and the names of the planets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aying clipart prayer line, Picture #180011 praying clipart ...">
            <a:extLst>
              <a:ext uri="{FF2B5EF4-FFF2-40B4-BE49-F238E27FC236}">
                <a16:creationId xmlns:a16="http://schemas.microsoft.com/office/drawing/2014/main" id="{BDEBEAEE-F805-4F4F-BA4E-3A8240D82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50709" y="384267"/>
            <a:ext cx="3444892" cy="20479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1D9D8D-8D90-4B5A-8A52-AA06A4B395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.591%" r="6.523%" b="3.234%"/>
          <a:stretch>
            <a:fillRect/>
          </a:stretch>
        </p:blipFill>
        <p:spPr>
          <a:xfrm>
            <a:off x="4281120" y="2432267"/>
            <a:ext cx="4054495" cy="44552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39776BF-0B1A-4835-B259-DA76A8F9C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907" y="0"/>
            <a:ext cx="5203877" cy="29736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52F4ECB9-2AA6-423C-BE0D-C4A1404A5EC6}"/>
              </a:ext>
            </a:extLst>
          </p:cNvPr>
          <p:cNvSpPr txBox="1"/>
          <p:nvPr/>
        </p:nvSpPr>
        <p:spPr>
          <a:xfrm>
            <a:off x="632847" y="2555866"/>
            <a:ext cx="10926302" cy="39703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ct val="100%"/>
              <a:buAutoNum type="arabicPeriod"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What does the bible say about the universe and our planet earth?</a:t>
            </a:r>
          </a:p>
          <a:p>
            <a:pPr marL="342900" marR="0" lvl="0" indent="-34290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ct val="100%"/>
              <a:buAutoNum type="arabicPeriod"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How does the bible describe heaven?</a:t>
            </a:r>
          </a:p>
          <a:p>
            <a:pPr marL="342900" marR="0" lvl="0" indent="-34290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ct val="100%"/>
              <a:buAutoNum type="arabicPeriod"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Learn about the universe, galaxies, stars, planets, and our solar system.</a:t>
            </a:r>
          </a:p>
          <a:p>
            <a:pPr marL="342900" marR="0" lvl="0" indent="-34290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SzPct val="100%"/>
              <a:buAutoNum type="arabicPeriod"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%">
                <a:solidFill>
                  <a:srgbClr val="4472C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rPr>
              <a:t>Use the information to create a craft of the solar system.</a:t>
            </a:r>
          </a:p>
        </p:txBody>
      </p:sp>
    </p:spTree>
  </p:cSld>
  <p:clrMapOvr>
    <a:masterClrMapping/>
  </p:clrMapOvr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 name="Slid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8" descr="A picture containing water, sitting, table, food&#10;&#10;Description automatically generated">
            <a:extLst>
              <a:ext uri="{FF2B5EF4-FFF2-40B4-BE49-F238E27FC236}">
                <a16:creationId xmlns:a16="http://schemas.microsoft.com/office/drawing/2014/main" id="{1C99F56F-1577-4A00-9A03-135FE0A7E7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.716%" b="20.034%"/>
          <a:stretch>
            <a:fillRect/>
          </a:stretch>
        </p:blipFill>
        <p:spPr>
          <a:xfrm>
            <a:off x="18" y="133164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9">
            <a:extLst>
              <a:ext uri="{FF2B5EF4-FFF2-40B4-BE49-F238E27FC236}">
                <a16:creationId xmlns:a16="http://schemas.microsoft.com/office/drawing/2014/main" id="{D7F40A9A-B43E-498B-8C77-E47E351CB473}"/>
              </a:ext>
            </a:extLst>
          </p:cNvPr>
          <p:cNvSpPr txBox="1"/>
          <p:nvPr/>
        </p:nvSpPr>
        <p:spPr>
          <a:xfrm>
            <a:off x="9865717" y="6657947"/>
            <a:ext cx="2326279" cy="200052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%">
                <a:solidFill>
                  <a:srgbClr val="FFFFFF"/>
                </a:solidFill>
                <a:uFillTx/>
                <a:latin typeface="Calibri"/>
                <a:hlinkClick r:id="rId3" tooltip="http://searchinggodsheart.blogspot.com/2015/01/creation-in-6-days.html"/>
              </a:rPr>
              <a:t>This Photo</a:t>
            </a:r>
            <a:r>
              <a:rPr lang="en-GB" sz="700" b="0" i="0" u="none" strike="noStrike" kern="1200" cap="none" spc="0" baseline="0%">
                <a:solidFill>
                  <a:srgbClr val="FFFFFF"/>
                </a:solidFill>
                <a:uFillTx/>
                <a:latin typeface="Calibri"/>
              </a:rPr>
              <a:t> by Unknown Author is licensed under </a:t>
            </a:r>
            <a:r>
              <a:rPr lang="en-GB" sz="700" b="0" i="0" u="none" strike="noStrike" kern="1200" cap="none" spc="0" baseline="0%">
                <a:solidFill>
                  <a:srgbClr val="FFFFFF"/>
                </a:solidFill>
                <a:uFillTx/>
                <a:latin typeface="Calibri"/>
                <a:hlinkClick r:id="rId4" tooltip="https://creativecommons.org/licenses/by-nd/3.0/"/>
              </a:rPr>
              <a:t>CC BY-ND</a:t>
            </a:r>
            <a:endParaRPr lang="en-GB" sz="700" b="0" i="0" u="none" strike="noStrike" kern="1200" cap="none" spc="0" baseline="0%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038E5DBB-1687-4D1E-BB8F-795C94A721F5}"/>
              </a:ext>
            </a:extLst>
          </p:cNvPr>
          <p:cNvSpPr/>
          <p:nvPr/>
        </p:nvSpPr>
        <p:spPr>
          <a:xfrm>
            <a:off x="504227" y="523859"/>
            <a:ext cx="4627065" cy="59221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90%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%">
                <a:solidFill>
                  <a:srgbClr val="FFFFFF"/>
                </a:solidFill>
                <a:uFillTx/>
                <a:latin typeface="Gill Sans Nova Ultra Bold" pitchFamily="34"/>
              </a:rPr>
              <a:t>What does the bible say about the universe?</a:t>
            </a:r>
          </a:p>
        </p:txBody>
      </p:sp>
    </p:spTree>
  </p:cSld>
  <p:clrMapOvr>
    <a:masterClrMapping/>
  </p:clrMapOvr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 name="Slid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EAF977D3-3098-4BCD-B5CB-4D5400DAAF2A}"/>
              </a:ext>
            </a:extLst>
          </p:cNvPr>
          <p:cNvSpPr txBox="1"/>
          <p:nvPr/>
        </p:nvSpPr>
        <p:spPr>
          <a:xfrm>
            <a:off x="1036682" y="1152144"/>
            <a:ext cx="3794759" cy="30723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rmAutofit fontScale="92.5%" lnSpcReduction="10%"/>
          </a:bodyPr>
          <a:lstStyle/>
          <a:p>
            <a:pPr marL="0" marR="0" lvl="0" indent="0" algn="l" defTabSz="457200" rtl="0" fontAlgn="auto" hangingPunct="1">
              <a:lnSpc>
                <a:spcPct val="80%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US" sz="4800" b="1" i="0" u="none" strike="noStrike" kern="1200" cap="none" spc="0" baseline="0%" dirty="0">
                <a:solidFill>
                  <a:srgbClr val="000000"/>
                </a:solidFill>
                <a:uFillTx/>
                <a:latin typeface="Source Sans Pro Black" pitchFamily="34"/>
              </a:rPr>
              <a:t>Genesis 1:1 – In the beginning God created the heavens and the earth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32587E97-4BB2-4899-8430-4CA2AE3F1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993" y="382383"/>
            <a:ext cx="5449796" cy="61181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 name="Slide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itting, star, water, table&#10;&#10;Description automatically generated">
            <a:extLst>
              <a:ext uri="{FF2B5EF4-FFF2-40B4-BE49-F238E27FC236}">
                <a16:creationId xmlns:a16="http://schemas.microsoft.com/office/drawing/2014/main" id="{EFEDB4C2-5BC5-4624-942C-546256B78C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.729%"/>
          <a:stretch>
            <a:fillRect/>
          </a:stretch>
        </p:blipFill>
        <p:spPr>
          <a:xfrm>
            <a:off x="18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6C886B4-0908-4C21-93A5-ABFE6F8664A7}"/>
              </a:ext>
            </a:extLst>
          </p:cNvPr>
          <p:cNvSpPr txBox="1"/>
          <p:nvPr/>
        </p:nvSpPr>
        <p:spPr>
          <a:xfrm>
            <a:off x="10005181" y="6657947"/>
            <a:ext cx="2186815" cy="200052"/>
          </a:xfrm>
          <a:prstGeom prst="rect">
            <a:avLst/>
          </a:prstGeom>
          <a:solidFill>
            <a:srgbClr val="000000"/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%">
                <a:solidFill>
                  <a:srgbClr val="FFFFFF"/>
                </a:solidFill>
                <a:uFillTx/>
                <a:latin typeface="Calibri"/>
                <a:hlinkClick r:id="rId3" tooltip="http://betterthansurviving.me/2011/02/02/rushing-your-potential-chasing-the-speed-of-light/"/>
              </a:rPr>
              <a:t>This Photo</a:t>
            </a:r>
            <a:r>
              <a:rPr lang="en-GB" sz="700" b="0" i="0" u="none" strike="noStrike" kern="1200" cap="none" spc="0" baseline="0%">
                <a:solidFill>
                  <a:srgbClr val="FFFFFF"/>
                </a:solidFill>
                <a:uFillTx/>
                <a:latin typeface="Calibri"/>
              </a:rPr>
              <a:t> by Unknown Author is licensed under </a:t>
            </a:r>
            <a:r>
              <a:rPr lang="en-GB" sz="700" b="0" i="0" u="none" strike="noStrike" kern="1200" cap="none" spc="0" baseline="0%">
                <a:solidFill>
                  <a:srgbClr val="FFFFFF"/>
                </a:solidFill>
                <a:uFillTx/>
                <a:latin typeface="Calibri"/>
                <a:hlinkClick r:id="rId4" tooltip="https://creativecommons.org/licenses/by/3.0/"/>
              </a:rPr>
              <a:t>CC BY</a:t>
            </a:r>
            <a:endParaRPr lang="en-GB" sz="700" b="0" i="0" u="none" strike="noStrike" kern="1200" cap="none" spc="0" baseline="0%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10AD42-7768-4DFB-B5BF-10ACE724131C}"/>
              </a:ext>
            </a:extLst>
          </p:cNvPr>
          <p:cNvSpPr/>
          <p:nvPr/>
        </p:nvSpPr>
        <p:spPr>
          <a:xfrm>
            <a:off x="730925" y="4245678"/>
            <a:ext cx="6096003" cy="23083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  <a:t>Isaiah 40:26 New King James Version (NKJV)</a:t>
            </a:r>
          </a:p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3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  <a:t>26 </a:t>
            </a:r>
            <a: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  <a:t>Lift up your eyes on high,</a:t>
            </a:r>
            <a:b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</a:br>
            <a: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  <a:t>And see who has created these </a:t>
            </a:r>
            <a:r>
              <a:rPr lang="en-GB" sz="1800" b="0" i="1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  <a:t>things,</a:t>
            </a:r>
            <a:b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</a:br>
            <a: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  <a:t>Who brings out their host by number;</a:t>
            </a:r>
            <a:b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</a:br>
            <a: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  <a:t>He calls them all by name,</a:t>
            </a:r>
            <a:b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</a:br>
            <a: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  <a:t>By the greatness of His might</a:t>
            </a:r>
            <a:b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</a:br>
            <a: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  <a:t>And the strength of </a:t>
            </a:r>
            <a:r>
              <a:rPr lang="en-GB" sz="1800" b="0" i="1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  <a:t>His</a:t>
            </a:r>
            <a: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  <a:t> power;</a:t>
            </a:r>
            <a:b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</a:br>
            <a:r>
              <a:rPr lang="en-GB" sz="1800" b="0" i="0" u="none" strike="noStrike" kern="1200" cap="none" spc="0" baseline="0%">
                <a:solidFill>
                  <a:srgbClr val="FFFFFF"/>
                </a:solidFill>
                <a:uFillTx/>
                <a:latin typeface="Source Sans Pro Black" pitchFamily="34"/>
                <a:ea typeface="Source Sans Pro Black" pitchFamily="34"/>
              </a:rPr>
              <a:t>Not one is missing.</a:t>
            </a:r>
          </a:p>
        </p:txBody>
      </p:sp>
    </p:spTree>
  </p:cSld>
  <p:clrMapOvr>
    <a:masterClrMapping/>
  </p:clrMapOvr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 name="Slide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48FD0B6-9D08-431C-AFCD-1C245FE1C0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.433%"/>
          <a:stretch>
            <a:fillRect/>
          </a:stretch>
        </p:blipFill>
        <p:spPr>
          <a:xfrm>
            <a:off x="18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 name="Slide1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12B7482-4DFE-4BB6-99B2-DA1E5DB591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%"/>
          </a:blip>
          <a:srcRect/>
          <a:stretch>
            <a:fillRect/>
          </a:stretch>
        </p:blipFill>
        <p:spPr>
          <a:xfrm>
            <a:off x="18" y="0"/>
            <a:ext cx="12191978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1B834B66-F12C-4A61-8D6A-40B04F2287A4}"/>
              </a:ext>
            </a:extLst>
          </p:cNvPr>
          <p:cNvSpPr txBox="1"/>
          <p:nvPr/>
        </p:nvSpPr>
        <p:spPr>
          <a:xfrm>
            <a:off x="1524003" y="1122361"/>
            <a:ext cx="9144000" cy="29005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%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1200" cap="none" spc="0" baseline="0%">
                <a:solidFill>
                  <a:srgbClr val="FFFFFF"/>
                </a:solidFill>
                <a:uFillTx/>
                <a:latin typeface="Calibri Light"/>
              </a:rPr>
              <a:t>What does the bible say about heaven?</a:t>
            </a:r>
          </a:p>
        </p:txBody>
      </p:sp>
    </p:spTree>
  </p:cSld>
  <p:clrMapOvr>
    <a:masterClrMapping/>
  </p:clrMapOvr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 name="Slide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61568CD-8E0E-4FED-8E1F-8A855B5B92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.639%" b="7.782%"/>
          <a:stretch>
            <a:fillRect/>
          </a:stretch>
        </p:blipFill>
        <p:spPr>
          <a:xfrm>
            <a:off x="1155545" y="637766"/>
            <a:ext cx="9889812" cy="55767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20626015-5914-49D2-8259-D5E2F324244B}"/>
              </a:ext>
            </a:extLst>
          </p:cNvPr>
          <p:cNvSpPr/>
          <p:nvPr/>
        </p:nvSpPr>
        <p:spPr>
          <a:xfrm>
            <a:off x="3047996" y="3075209"/>
            <a:ext cx="6096003" cy="3139318"/>
          </a:xfrm>
          <a:prstGeom prst="rect">
            <a:avLst/>
          </a:prstGeom>
          <a:solidFill>
            <a:srgbClr val="FFE69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Gill Sans Nova Ultra Bold" pitchFamily="34"/>
              </a:rPr>
              <a:t>Revelation 21:2-3 New King James Version (NKJV)</a:t>
            </a:r>
          </a:p>
          <a:p>
            <a:pPr marL="0" marR="0" lvl="0" indent="0" algn="l" defTabSz="457200" rtl="0" fontAlgn="auto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%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30%">
                <a:solidFill>
                  <a:srgbClr val="000000"/>
                </a:solidFill>
                <a:uFillTx/>
                <a:latin typeface="Gill Sans Nova Ultra Bold" pitchFamily="34"/>
              </a:rPr>
              <a:t>2 </a:t>
            </a: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Gill Sans Nova Ultra Bold" pitchFamily="34"/>
              </a:rPr>
              <a:t>Then I, </a:t>
            </a:r>
            <a:r>
              <a:rPr lang="en-GB" sz="1800" b="0" i="0" u="none" strike="noStrike" kern="1200" cap="none" spc="0" baseline="30%">
                <a:solidFill>
                  <a:srgbClr val="000000"/>
                </a:solidFill>
                <a:uFillTx/>
                <a:latin typeface="Gill Sans Nova Ultra Bold" pitchFamily="34"/>
              </a:rPr>
              <a:t>[</a:t>
            </a:r>
            <a:r>
              <a:rPr lang="en-GB" sz="1800" b="0" i="0" u="none" strike="noStrike" kern="1200" cap="none" spc="0" baseline="30%">
                <a:solidFill>
                  <a:srgbClr val="000000"/>
                </a:solidFill>
                <a:uFillTx/>
                <a:latin typeface="Gill Sans Nova Ultra Bold" pitchFamily="34"/>
                <a:hlinkClick r:id="rId3" tooltip="See footnote a"/>
              </a:rPr>
              <a:t>a</a:t>
            </a:r>
            <a:r>
              <a:rPr lang="en-GB" sz="1800" b="0" i="0" u="none" strike="noStrike" kern="1200" cap="none" spc="0" baseline="30%">
                <a:solidFill>
                  <a:srgbClr val="000000"/>
                </a:solidFill>
                <a:uFillTx/>
                <a:latin typeface="Gill Sans Nova Ultra Bold" pitchFamily="34"/>
              </a:rPr>
              <a:t>]</a:t>
            </a: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Gill Sans Nova Ultra Bold" pitchFamily="34"/>
              </a:rPr>
              <a:t>John, saw the holy city, New Jerusalem, coming down out of heaven from God, prepared as a bride adorned for her husband. </a:t>
            </a:r>
            <a:r>
              <a:rPr lang="en-GB" sz="1800" b="1" i="0" u="none" strike="noStrike" kern="1200" cap="none" spc="0" baseline="30%">
                <a:solidFill>
                  <a:srgbClr val="000000"/>
                </a:solidFill>
                <a:uFillTx/>
                <a:latin typeface="Gill Sans Nova Ultra Bold" pitchFamily="34"/>
              </a:rPr>
              <a:t>3 </a:t>
            </a: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Gill Sans Nova Ultra Bold" pitchFamily="34"/>
              </a:rPr>
              <a:t>And I heard a loud voice from heaven saying, “Behold, the tabernacle of God </a:t>
            </a:r>
            <a:r>
              <a:rPr lang="en-GB" sz="1800" b="0" i="1" u="none" strike="noStrike" kern="1200" cap="none" spc="0" baseline="0%">
                <a:solidFill>
                  <a:srgbClr val="000000"/>
                </a:solidFill>
                <a:uFillTx/>
                <a:latin typeface="Gill Sans Nova Ultra Bold" pitchFamily="34"/>
              </a:rPr>
              <a:t>is</a:t>
            </a: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Gill Sans Nova Ultra Bold" pitchFamily="34"/>
              </a:rPr>
              <a:t> with men, and He will dwell with them, and they shall be His people. God Himself will be with them </a:t>
            </a:r>
            <a:r>
              <a:rPr lang="en-GB" sz="1800" b="0" i="1" u="none" strike="noStrike" kern="1200" cap="none" spc="0" baseline="0%">
                <a:solidFill>
                  <a:srgbClr val="000000"/>
                </a:solidFill>
                <a:uFillTx/>
                <a:latin typeface="Gill Sans Nova Ultra Bold" pitchFamily="34"/>
              </a:rPr>
              <a:t>and be</a:t>
            </a:r>
            <a:r>
              <a:rPr lang="en-GB" sz="1800" b="0" i="0" u="none" strike="noStrike" kern="1200" cap="none" spc="0" baseline="0%">
                <a:solidFill>
                  <a:srgbClr val="000000"/>
                </a:solidFill>
                <a:uFillTx/>
                <a:latin typeface="Gill Sans Nova Ultra Bold" pitchFamily="34"/>
              </a:rPr>
              <a:t> their God.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35</TotalTime>
  <Words>566</Words>
  <Application>Microsoft Office PowerPoint</Application>
  <PresentationFormat>Widescreen</PresentationFormat>
  <Paragraphs>44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Aharoni</vt:lpstr>
      <vt:lpstr>Arial</vt:lpstr>
      <vt:lpstr>Calibri</vt:lpstr>
      <vt:lpstr>Calibri Light</vt:lpstr>
      <vt:lpstr>Comic Sans MS</vt:lpstr>
      <vt:lpstr>Gill Sans Nova Ultra Bold</vt:lpstr>
      <vt:lpstr>Source Sans Pro Black</vt:lpstr>
      <vt:lpstr>Office Theme</vt:lpstr>
      <vt:lpstr>Adventurer Club Award – Universe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Adventurer Club Award – Universe  </dc:title>
  <dc:creator>Graham Kazie</dc:creator>
  <cp:lastModifiedBy>Graham Kazie</cp:lastModifiedBy>
  <cp:revision>3</cp:revision>
  <dcterms:created xsi:type="dcterms:W3CDTF">2020-05-23T01:49:15Z</dcterms:created>
  <dcterms:modified xsi:type="dcterms:W3CDTF">2020-05-23T13:30:08Z</dcterms:modified>
</cp:coreProperties>
</file>