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</p:sldMasterIdLst>
  <p:notesMasterIdLst>
    <p:notesMasterId r:id="rId20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1" r:id="rId11"/>
    <p:sldId id="259" r:id="rId12"/>
    <p:sldId id="260" r:id="rId13"/>
    <p:sldId id="276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3"/>
  </p:normalViewPr>
  <p:slideViewPr>
    <p:cSldViewPr snapToGrid="0" snapToObjects="1">
      <p:cViewPr varScale="1">
        <p:scale>
          <a:sx n="100" d="100"/>
          <a:sy n="100" d="100"/>
        </p:scale>
        <p:origin x="1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3F168-4D89-9843-BE69-68CDCA2B2960}" type="datetimeFigureOut">
              <a:rPr lang="en-US" smtClean="0"/>
              <a:t>5/28/20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EE360-2AD3-7C4B-A20A-B4C21BE860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0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7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313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5858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4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35329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214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1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8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8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7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86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51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7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73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6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0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4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file:////var/folders/qs/yq023qnd4_j6g5tw98519k5w0000gn/T/com.microsoft.Word/WebArchiveCopyPasteTempFiles/9k=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s/yq023qnd4_j6g5tw98519k5w0000gn/T/com.microsoft.Word/WebArchiveCopyPasteTempFiles/g9BmzkaXWFpnQAAAABJRU5ErkJggg==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3C79-09BC-154F-A52C-6DFB9988A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142" y="2888599"/>
            <a:ext cx="7985759" cy="86882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Spotter Award</a:t>
            </a:r>
          </a:p>
        </p:txBody>
      </p:sp>
      <p:pic>
        <p:nvPicPr>
          <p:cNvPr id="9" name="Picture 8" descr="A picture containing hat&#10;&#10;Description automatically generated">
            <a:extLst>
              <a:ext uri="{FF2B5EF4-FFF2-40B4-BE49-F238E27FC236}">
                <a16:creationId xmlns:a16="http://schemas.microsoft.com/office/drawing/2014/main" id="{83A39D6C-79D4-7441-8D2A-6D483487D0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03" y="5210865"/>
            <a:ext cx="2088276" cy="15842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D1A00CE-44B1-6E4C-956C-85D6F6B9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3" y="15117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29" descr="Mountains Coloring Pages - Best Coloring Pages For Kids">
            <a:extLst>
              <a:ext uri="{FF2B5EF4-FFF2-40B4-BE49-F238E27FC236}">
                <a16:creationId xmlns:a16="http://schemas.microsoft.com/office/drawing/2014/main" id="{BEC065D4-2CCE-064E-B832-E6586A7A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9" y="59628"/>
            <a:ext cx="2209293" cy="16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BDB79-7267-8A46-B0BD-04CFD96AE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041" y="59628"/>
            <a:ext cx="2682938" cy="184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49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320D-2042-8649-9A40-AF2AD30A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636" y="453013"/>
            <a:ext cx="8911687" cy="1280890"/>
          </a:xfrm>
        </p:spPr>
        <p:txBody>
          <a:bodyPr/>
          <a:lstStyle/>
          <a:p>
            <a:r>
              <a:rPr lang="en-US" dirty="0"/>
              <a:t>What can you see?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BA7EA-D2E3-304C-BA2E-A9FDF6EF97C1}"/>
              </a:ext>
            </a:extLst>
          </p:cNvPr>
          <p:cNvSpPr/>
          <p:nvPr/>
        </p:nvSpPr>
        <p:spPr>
          <a:xfrm>
            <a:off x="7046912" y="1093458"/>
            <a:ext cx="4626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different?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A088EC8-B85D-FD4B-951C-354EF5980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49" name="Picture 24" descr="Airplane Clip Art Free | Printable coloring pages, Coloring pages ...">
            <a:extLst>
              <a:ext uri="{FF2B5EF4-FFF2-40B4-BE49-F238E27FC236}">
                <a16:creationId xmlns:a16="http://schemas.microsoft.com/office/drawing/2014/main" id="{017DF2EA-96A1-4B43-8510-1A094DBA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18" y="1526470"/>
            <a:ext cx="5093650" cy="263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5BFD1C-B2FC-6445-AB0C-435699F5929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63334" y="5265847"/>
            <a:ext cx="19857444" cy="6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CC9CF-77DD-4F45-A700-8E9DC6DB7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681" y="2186915"/>
            <a:ext cx="5254819" cy="37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16F9-F8C3-CB47-8F60-73CB514E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405" y="405258"/>
            <a:ext cx="5439212" cy="5575523"/>
          </a:xfrm>
        </p:spPr>
        <p:txBody>
          <a:bodyPr>
            <a:normAutofit/>
          </a:bodyPr>
          <a:lstStyle/>
          <a:p>
            <a:r>
              <a:rPr lang="en-US" sz="3200" dirty="0"/>
              <a:t>What can you see?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5E8E37-82D3-604D-ADDE-810BA0191F64}"/>
              </a:ext>
            </a:extLst>
          </p:cNvPr>
          <p:cNvSpPr/>
          <p:nvPr/>
        </p:nvSpPr>
        <p:spPr>
          <a:xfrm>
            <a:off x="2432343" y="6039440"/>
            <a:ext cx="9839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 spot 4 different nature items?</a:t>
            </a:r>
            <a:endParaRPr lang="en-GB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757D6-181C-294E-A20D-BC0FD2A1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5733" b="299"/>
          <a:stretch/>
        </p:blipFill>
        <p:spPr>
          <a:xfrm>
            <a:off x="5318023" y="648035"/>
            <a:ext cx="2344019" cy="541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E1E69F-85FC-7443-9EBE-1F4D06B3F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-1" r="25064" b="299"/>
          <a:stretch/>
        </p:blipFill>
        <p:spPr>
          <a:xfrm>
            <a:off x="7662042" y="673588"/>
            <a:ext cx="2385847" cy="5365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39D2C-A8CF-D74D-B123-E861D96E3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0" b="98092" l="1563" r="95313">
                        <a14:foregroundMark x1="10938" y1="33206" x2="10938" y2="33206"/>
                        <a14:foregroundMark x1="5729" y1="30534" x2="5729" y2="30534"/>
                        <a14:foregroundMark x1="2083" y1="38168" x2="2083" y2="38168"/>
                        <a14:foregroundMark x1="47917" y1="94275" x2="47917" y2="94275"/>
                        <a14:foregroundMark x1="48438" y1="98473" x2="48438" y2="98473"/>
                        <a14:foregroundMark x1="90625" y1="42366" x2="90625" y2="42366"/>
                        <a14:foregroundMark x1="95313" y1="43893" x2="95313" y2="43893"/>
                        <a14:foregroundMark x1="40625" y1="6870" x2="40625" y2="6870"/>
                        <a14:foregroundMark x1="34896" y1="2290" x2="34896" y2="22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079">
            <a:off x="7902743" y="3260920"/>
            <a:ext cx="418726" cy="57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7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0435-C33E-494A-A665-8F39837D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see?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630DA-4692-C249-A9ED-79D8AC90386E}"/>
              </a:ext>
            </a:extLst>
          </p:cNvPr>
          <p:cNvSpPr/>
          <p:nvPr/>
        </p:nvSpPr>
        <p:spPr>
          <a:xfrm>
            <a:off x="3730799" y="5960418"/>
            <a:ext cx="77845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 spot 4 different birds?</a:t>
            </a:r>
            <a:endParaRPr lang="en-GB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1EA0A-5FF8-1A48-8A20-A843D66B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1846" y="-1485294"/>
            <a:ext cx="2165569" cy="2410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BEABD-A966-4846-A60D-5D290C09B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2430" y="4171847"/>
            <a:ext cx="2686153" cy="2686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F27D0-2AD1-D642-8310-26B99522B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44" r="13793" b="11798"/>
          <a:stretch/>
        </p:blipFill>
        <p:spPr>
          <a:xfrm>
            <a:off x="12741639" y="3429000"/>
            <a:ext cx="1948722" cy="2629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EFDB6-27E7-6940-A422-16283B5D8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96" b="8859"/>
          <a:stretch/>
        </p:blipFill>
        <p:spPr>
          <a:xfrm>
            <a:off x="12192000" y="-1704113"/>
            <a:ext cx="2699479" cy="26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58 0.01458 C 0.12044 0.0169 0.12331 0.01898 0.12617 0.0213 C 0.12774 0.02268 0.1293 0.0243 0.13099 0.02569 C 0.13229 0.02662 0.1336 0.02685 0.13477 0.02778 C 0.14987 0.03935 0.13099 0.02569 0.14336 0.03657 C 0.14453 0.0375 0.14584 0.03796 0.14701 0.03866 C 0.14779 0.04074 0.14857 0.04305 0.14948 0.04514 C 0.15104 0.04815 0.15313 0.05046 0.15443 0.0537 L 0.1569 0.06042 C 0.15729 0.06319 0.15729 0.06643 0.15807 0.06921 C 0.1586 0.07106 0.16003 0.07153 0.16055 0.07338 C 0.16172 0.07755 0.16302 0.08657 0.16302 0.08657 C 0.16211 0.10694 0.16289 0.10741 0.16055 0.12153 C 0.16016 0.12384 0.1599 0.12616 0.15938 0.12801 C 0.1586 0.13055 0.15768 0.13241 0.1569 0.13472 L 0.15313 0.1544 L 0.15195 0.16088 C 0.15156 0.16528 0.15117 0.16968 0.15065 0.17407 C 0.14935 0.18704 0.14909 0.18542 0.14831 0.20023 C 0.14779 0.20903 0.1474 0.21782 0.14701 0.22639 C 0.1474 0.24259 0.14753 0.25856 0.14831 0.27454 C 0.14844 0.27824 0.14883 0.28194 0.14948 0.28542 C 0.15 0.28866 0.15117 0.2912 0.15195 0.29421 C 0.15482 0.30602 0.15195 0.3088 0.16172 0.32037 C 0.17318 0.33403 0.15912 0.31667 0.16797 0.32917 C 0.16914 0.33079 0.17044 0.33194 0.17162 0.33356 C 0.1832 0.35069 0.16406 0.32685 0.18268 0.34884 C 0.18268 0.34884 0.19011 0.35764 0.19011 0.35764 C 0.19167 0.35972 0.19323 0.36227 0.19492 0.36412 C 0.1961 0.36528 0.1974 0.36574 0.1987 0.36643 C 0.19987 0.36782 0.20104 0.36944 0.20235 0.37083 C 0.20391 0.37199 0.2099 0.37616 0.21224 0.37731 C 0.2155 0.37893 0.21888 0.37986 0.22201 0.38171 L 0.23307 0.38819 C 0.23438 0.38889 0.23555 0.39005 0.23685 0.39051 C 0.24258 0.3919 0.24844 0.39236 0.25404 0.39468 C 0.25729 0.3963 0.26068 0.39722 0.2638 0.39907 L 0.27123 0.40347 C 0.2737 0.40648 0.27695 0.40787 0.27865 0.41227 C 0.28021 0.41667 0.28216 0.4206 0.28347 0.42546 C 0.28659 0.43657 0.2849 0.43148 0.28841 0.44074 C 0.28919 0.44653 0.29024 0.45231 0.29089 0.4581 C 0.2918 0.46574 0.29219 0.4706 0.29336 0.47778 C 0.29375 0.48009 0.29414 0.48218 0.29453 0.48449 C 0.29414 0.50116 0.29401 0.51782 0.29336 0.53472 C 0.29323 0.53704 0.29245 0.53889 0.29206 0.5412 C 0.29167 0.54421 0.2918 0.54745 0.29089 0.55 C 0.28893 0.55509 0.28542 0.55787 0.28347 0.56296 C 0.28268 0.56528 0.28203 0.56759 0.28099 0.56968 C 0.27878 0.57454 0.27656 0.57639 0.2737 0.58055 C 0.27279 0.58194 0.27214 0.5838 0.27123 0.58495 C 0.26927 0.5875 0.26706 0.58912 0.26511 0.59143 C 0.2638 0.59282 0.26276 0.59468 0.26133 0.59583 C 0.25899 0.59792 0.25013 0.60347 0.24779 0.60463 C 0.24623 0.60532 0.24453 0.60602 0.24297 0.60671 C 0.24167 0.60741 0.2405 0.60856 0.23919 0.60903 C 0.23646 0.60995 0.23347 0.61042 0.2306 0.61111 C 0.22084 0.61042 0.21094 0.61018 0.20117 0.60903 C 0.19857 0.60856 0.19453 0.6037 0.19258 0.60231 C 0.19089 0.60139 0.18919 0.60093 0.18763 0.60023 L 0.18021 0.59143 C 0.17904 0.59005 0.17774 0.58866 0.17656 0.58704 C 0.17331 0.58264 0.16953 0.57917 0.16667 0.57407 L 0.15938 0.56088 C 0.15456 0.55255 0.15664 0.55694 0.15313 0.54768 C 0.15274 0.54491 0.15248 0.5419 0.15195 0.53912 C 0.1513 0.53542 0.14961 0.53194 0.14948 0.52801 C 0.14922 0.51574 0.15 0.50324 0.15065 0.49097 C 0.15104 0.48518 0.15547 0.47315 0.1569 0.4713 C 0.15847 0.46898 0.16029 0.46713 0.16172 0.46481 C 0.16758 0.45555 0.16576 0.45393 0.17162 0.45162 C 0.17409 0.45069 0.17656 0.45023 0.17904 0.4493 C 0.18438 0.45093 0.18972 0.45139 0.19492 0.4537 C 0.19636 0.4544 0.19753 0.45648 0.1987 0.4581 C 0.21042 0.47639 0.20091 0.46204 0.20729 0.47569 C 0.20834 0.47801 0.2099 0.47986 0.21094 0.48218 C 0.21185 0.48426 0.2125 0.4868 0.21341 0.48866 C 0.21498 0.4919 0.2168 0.49444 0.21836 0.49745 C 0.21927 0.49954 0.21979 0.50208 0.22084 0.50417 C 0.22227 0.50718 0.22422 0.50972 0.22578 0.51273 C 0.22669 0.51481 0.22722 0.51736 0.22813 0.51944 C 0.23086 0.52477 0.23438 0.52893 0.23685 0.53472 C 0.23802 0.5375 0.23919 0.54051 0.2405 0.54329 C 0.24128 0.54491 0.24219 0.5463 0.24297 0.54768 C 0.24427 0.55046 0.24518 0.55393 0.24662 0.55648 C 0.24974 0.56204 0.25339 0.56643 0.25651 0.57176 C 0.25873 0.57593 0.26042 0.58079 0.26263 0.58495 C 0.26498 0.58958 0.26758 0.59375 0.26992 0.59815 L 0.27735 0.61111 C 0.27865 0.61343 0.27956 0.61597 0.28099 0.61782 C 0.28229 0.61921 0.2836 0.62037 0.28477 0.62199 C 0.29089 0.63125 0.28568 0.62708 0.29206 0.63079 C 0.2987 0.64236 0.29258 0.6331 0.30078 0.64167 C 0.30326 0.64444 0.30521 0.6493 0.30807 0.65046 C 0.30977 0.65116 0.31146 0.65162 0.31302 0.65278 C 0.31641 0.65509 0.3194 0.65926 0.32292 0.66134 C 0.32695 0.66389 0.32826 0.66458 0.33268 0.66805 C 0.33438 0.66921 0.33594 0.67106 0.33763 0.67245 C 0.34141 0.675 0.34584 0.67731 0.34987 0.67893 C 0.35195 0.67963 0.35404 0.68032 0.35612 0.68102 C 0.36511 0.68032 0.37409 0.68009 0.38307 0.67893 C 0.38568 0.67847 0.38919 0.67593 0.39167 0.67454 C 0.39336 0.67361 0.39505 0.67315 0.39662 0.67245 C 0.40495 0.6625 0.40195 0.66736 0.40651 0.65926 L 0.40899 0.64606 L 0.41016 0.63958 C 0.41055 0.63518 0.4112 0.63079 0.41133 0.62639 C 0.41198 0.61481 0.41211 0.60301 0.41263 0.59143 C 0.41289 0.58565 0.41432 0.56759 0.41511 0.56088 C 0.41537 0.5588 0.41862 0.5338 0.42005 0.53032 L 0.42487 0.51713 C 0.42526 0.51505 0.42539 0.5125 0.42617 0.51065 C 0.42709 0.5081 0.42878 0.50648 0.42982 0.50417 C 0.43073 0.50208 0.43151 0.49977 0.43229 0.49745 C 0.43268 0.49537 0.43255 0.49259 0.43347 0.49097 C 0.44063 0.47847 0.44024 0.48495 0.44831 0.47778 C 0.45547 0.47153 0.45143 0.47407 0.46055 0.4713 C 0.47044 0.47199 0.48021 0.47222 0.49011 0.47338 C 0.49141 0.47361 0.49258 0.47454 0.49375 0.47569 C 0.4957 0.47731 0.49857 0.48102 0.49987 0.48449 C 0.50169 0.48866 0.50274 0.49375 0.50482 0.49745 L 0.50729 0.50185 C 0.51029 0.51759 0.50834 0.51111 0.51224 0.52153 C 0.51263 0.52523 0.51289 0.52893 0.51341 0.53241 C 0.5138 0.53472 0.51432 0.5368 0.51472 0.53912 C 0.51511 0.5419 0.5155 0.54491 0.51589 0.54768 C 0.51628 0.55 0.51693 0.55208 0.51719 0.5544 C 0.5181 0.56296 0.51953 0.58055 0.51953 0.58055 C 0.51914 0.59514 0.51927 0.60972 0.51836 0.6243 C 0.51797 0.63032 0.51589 0.63889 0.51341 0.64398 C 0.51159 0.64792 0.50938 0.65116 0.50729 0.65486 C 0.50612 0.65694 0.50508 0.65972 0.50365 0.66134 C 0.50235 0.66296 0.50104 0.66412 0.49987 0.66574 C 0.49857 0.66782 0.49766 0.67037 0.49623 0.67245 C 0.49388 0.67546 0.49154 0.6787 0.4888 0.68102 C 0.48477 0.68472 0.48425 0.68565 0.48021 0.68773 C 0.47695 0.68912 0.47044 0.69213 0.47044 0.69213 C 0.46094 0.6912 0.45156 0.69097 0.44219 0.68981 C 0.4405 0.68958 0.43307 0.68657 0.43112 0.68542 C 0.42982 0.68472 0.42865 0.6838 0.42735 0.68333 C 0.425 0.68241 0.4224 0.68171 0.42005 0.68102 C 0.41758 0.67963 0.41511 0.67778 0.41263 0.67662 L 0.40274 0.67245 C 0.40078 0.67014 0.39883 0.66759 0.39662 0.66574 C 0.39466 0.66412 0.39245 0.66296 0.3905 0.66134 C 0.38698 0.65856 0.38047 0.65255 0.37813 0.64838 C 0.36745 0.62917 0.3806 0.65347 0.37201 0.63518 C 0.37097 0.63287 0.36953 0.63079 0.36836 0.6287 C 0.36797 0.62569 0.36758 0.62268 0.36719 0.61991 C 0.36641 0.61551 0.36472 0.60671 0.36472 0.60671 C 0.36289 0.56713 0.36276 0.57824 0.36472 0.52801 C 0.36485 0.52199 0.36615 0.50532 0.36836 0.49977 C 0.37005 0.49537 0.37201 0.4912 0.37331 0.48657 C 0.37826 0.46898 0.37318 0.48449 0.37813 0.47338 C 0.37917 0.4713 0.37956 0.46852 0.3806 0.4669 C 0.38281 0.46343 0.38555 0.46111 0.38802 0.4581 C 0.38802 0.4581 0.39544 0.4493 0.39544 0.4493 C 0.40664 0.44444 0.39284 0.45116 0.40768 0.44074 C 0.41055 0.43866 0.41758 0.43727 0.42005 0.43634 C 0.42162 0.43565 0.42331 0.43495 0.42487 0.43403 C 0.42682 0.43426 0.44531 0.43449 0.45195 0.43843 C 0.45638 0.4412 0.45677 0.44329 0.46055 0.44722 C 0.46485 0.45162 0.46511 0.45139 0.46914 0.4537 C 0.47969 0.4662 0.46641 0.45139 0.47656 0.46042 C 0.47865 0.46227 0.4806 0.46505 0.48268 0.4669 C 0.48503 0.46875 0.49662 0.47616 0.49987 0.47778 C 0.5 0.47778 0.51133 0.4838 0.51341 0.48449 C 0.51992 0.48611 0.53307 0.48866 0.53307 0.48866 L 0.58841 0.48449 C 0.59089 0.48403 0.59336 0.4831 0.59584 0.48218 C 0.60091 0.48032 0.60586 0.47708 0.61055 0.47338 C 0.61966 0.4662 0.61159 0.4713 0.61914 0.4669 C 0.62044 0.46481 0.62149 0.46204 0.62292 0.46042 C 0.63776 0.44143 0.61719 0.47245 0.63268 0.4493 C 0.63998 0.43866 0.62969 0.45255 0.63763 0.43843 C 0.63867 0.43657 0.64011 0.43565 0.64128 0.43403 C 0.6418 0.43194 0.64193 0.42963 0.64258 0.42755 C 0.64401 0.42292 0.64584 0.41875 0.64753 0.41435 C 0.64831 0.41227 0.64922 0.41018 0.64987 0.40787 C 0.65078 0.40486 0.65143 0.40208 0.65235 0.39907 C 0.65313 0.39676 0.65417 0.39491 0.65482 0.39259 C 0.65547 0.39051 0.65547 0.38819 0.65612 0.38611 C 0.65677 0.3838 0.65794 0.38171 0.6586 0.3794 C 0.65912 0.37731 0.65912 0.375 0.65977 0.37292 C 0.66081 0.36968 0.66224 0.36713 0.66341 0.36412 C 0.66432 0.36204 0.66485 0.35949 0.66589 0.35764 C 0.66693 0.35579 0.66849 0.35486 0.66966 0.35324 C 0.67578 0.34444 0.6668 0.35185 0.67943 0.34444 L 0.68307 0.34236 C 0.68594 0.34305 0.68893 0.34282 0.6918 0.34444 C 0.69284 0.34514 0.69362 0.34722 0.69414 0.34884 C 0.6961 0.3544 0.69714 0.36088 0.69909 0.36643 C 0.70156 0.37292 0.70222 0.37384 0.70404 0.38171 C 0.70456 0.3838 0.70469 0.38611 0.70521 0.38819 C 0.71146 0.41018 0.70378 0.37662 0.71016 0.40347 C 0.71068 0.40555 0.71094 0.40787 0.71146 0.41018 C 0.71211 0.41296 0.71315 0.41574 0.71393 0.41875 C 0.71432 0.42083 0.71445 0.42338 0.71511 0.42546 C 0.71576 0.42708 0.7168 0.42824 0.71758 0.42963 C 0.71836 0.43403 0.71901 0.43866 0.72005 0.44282 C 0.72084 0.44653 0.72175 0.45 0.72253 0.4537 C 0.72305 0.45671 0.72331 0.45972 0.7237 0.4625 C 0.72409 0.46481 0.72461 0.4669 0.725 0.46898 C 0.72604 0.47639 0.72656 0.48125 0.72735 0.48866 C 0.72695 0.50625 0.72682 0.52384 0.72617 0.5412 C 0.72604 0.54421 0.72552 0.54722 0.725 0.55 C 0.72175 0.56528 0.72357 0.55255 0.72005 0.56528 C 0.71901 0.56875 0.71862 0.57268 0.71758 0.57616 C 0.71511 0.58426 0.71237 0.58704 0.70899 0.59375 C 0.70638 0.59861 0.70391 0.6037 0.70156 0.60903 C 0.69675 0.61944 0.69688 0.62292 0.68932 0.6331 C 0.68763 0.63518 0.68594 0.63727 0.68438 0.63958 C 0.68021 0.64606 0.67943 0.65 0.67448 0.65486 C 0.67266 0.65671 0.67031 0.65741 0.66836 0.65926 C 0.66654 0.66111 0.66524 0.66389 0.66341 0.66574 C 0.65456 0.675 0.65235 0.67523 0.64258 0.68102 C 0.64128 0.68171 0.64011 0.68287 0.6388 0.68333 L 0.62656 0.68773 C 0.61966 0.68611 0.61263 0.68518 0.60573 0.68333 C 0.60443 0.68287 0.603 0.68241 0.60195 0.68102 C 0.60052 0.6794 0.59961 0.67662 0.59831 0.67454 C 0.59675 0.67222 0.59479 0.6706 0.59336 0.66805 C 0.59232 0.6662 0.59193 0.66343 0.59089 0.66134 C 0.58203 0.64352 0.58737 0.65787 0.58112 0.64167 C 0.57943 0.6375 0.57617 0.6287 0.57617 0.6287 C 0.57383 0.6125 0.5763 0.62708 0.57253 0.61111 C 0.56706 0.58866 0.57695 0.62477 0.56875 0.59583 C 0.56667 0.58079 0.56836 0.58981 0.56263 0.56968 L 0.56263 0.56968 C 0.56224 0.56736 0.56185 0.56528 0.56146 0.56296 C 0.55951 0.55393 0.55807 0.54792 0.55521 0.53912 C 0.55456 0.5368 0.55365 0.53472 0.55274 0.53241 C 0.55104 0.52315 0.54883 0.50995 0.54544 0.50417 C 0.53893 0.49236 0.54414 0.50324 0.53932 0.48866 C 0.53776 0.48426 0.53568 0.48032 0.53438 0.47569 C 0.53281 0.47037 0.53164 0.46505 0.52943 0.46042 C 0.52826 0.45787 0.52722 0.45555 0.52578 0.4537 C 0.51133 0.43611 0.51823 0.44421 0.50977 0.43843 C 0.5056 0.43565 0.50169 0.43171 0.4974 0.42963 C 0.49584 0.42893 0.49414 0.42824 0.49258 0.42755 C 0.48737 0.42546 0.48438 0.42477 0.47904 0.42315 C 0.47305 0.42384 0.4586 0.41805 0.45195 0.42963 C 0.45091 0.43171 0.45039 0.43403 0.44948 0.43634 C 0.44909 0.44005 0.4487 0.44352 0.44831 0.44722 C 0.44792 0.45023 0.44701 0.45301 0.44701 0.45602 C 0.44701 0.47338 0.44727 0.49097 0.44831 0.50833 C 0.44883 0.51898 0.45248 0.52616 0.4556 0.53472 L 0.46302 0.5544 C 0.4638 0.55648 0.46445 0.55903 0.4655 0.56088 C 0.48021 0.58704 0.46354 0.55625 0.47292 0.57616 C 0.47396 0.57847 0.47539 0.58032 0.47656 0.58264 C 0.47787 0.58542 0.47891 0.58866 0.48021 0.59143 C 0.48216 0.59537 0.48438 0.59884 0.48646 0.60231 C 0.48763 0.60463 0.48906 0.60648 0.49011 0.60903 C 0.49167 0.61343 0.49323 0.61782 0.49505 0.62199 C 0.49623 0.625 0.49753 0.62778 0.4987 0.63079 C 0.50039 0.63518 0.50365 0.64398 0.50365 0.64398 C 0.50612 0.66204 0.503 0.64421 0.50729 0.65926 C 0.5082 0.66227 0.50938 0.67176 0.50977 0.67454 C 0.50938 0.68981 0.50925 0.70509 0.50847 0.72037 C 0.50847 0.72268 0.50781 0.72477 0.50729 0.72708 C 0.50534 0.73495 0.50287 0.7419 0.49987 0.74884 C 0.4987 0.75185 0.49727 0.7544 0.49623 0.75764 C 0.49531 0.76042 0.49492 0.76389 0.49375 0.76643 C 0.49284 0.76829 0.49115 0.76875 0.49011 0.7706 C 0.48867 0.77338 0.48776 0.77662 0.48646 0.7794 C 0.48451 0.78333 0.4793 0.79097 0.47774 0.79259 C 0.47669 0.79375 0.47539 0.79398 0.47409 0.79468 C 0.45912 0.8162 0.47552 0.79398 0.46302 0.80787 C 0.46133 0.80972 0.45977 0.81227 0.45807 0.81435 C 0.45443 0.81898 0.45078 0.82315 0.44701 0.82755 C 0.44584 0.82893 0.44466 0.83079 0.44336 0.83194 C 0.44167 0.83333 0.43998 0.83449 0.43841 0.83634 C 0.43594 0.83889 0.43373 0.84259 0.43112 0.84491 C 0.42943 0.84653 0.42774 0.84768 0.42617 0.8493 C 0.42357 0.85208 0.42136 0.85555 0.41875 0.8581 C 0.41758 0.85926 0.41628 0.85949 0.41511 0.86042 C 0.40222 0.87037 0.41237 0.86412 0.40404 0.86898 C 0.40274 0.8706 0.40169 0.87245 0.40026 0.87338 C 0.39792 0.87523 0.39544 0.87639 0.39297 0.87778 C 0.39167 0.87847 0.3905 0.87963 0.38919 0.88009 C 0.38724 0.88079 0.38516 0.88125 0.38307 0.88218 C 0.3806 0.88333 0.37826 0.88565 0.37578 0.88657 C 0.36094 0.8919 0.36758 0.88958 0.35612 0.89305 C 0.34089 0.89236 0.32565 0.89282 0.31055 0.89097 C 0.30755 0.89051 0.30117 0.88495 0.29831 0.88218 C 0.29336 0.87731 0.28581 0.86875 0.28229 0.8625 C 0.28099 0.86042 0.27995 0.85787 0.27865 0.85602 C 0.25443 0.81852 0.29297 0.88148 0.26628 0.83403 C 0.26485 0.83148 0.26289 0.83009 0.26133 0.82755 C 0.25951 0.8243 0.2582 0.82014 0.25651 0.81667 C 0.25274 0.80903 0.25222 0.81065 0.24909 0.80139 C 0.23998 0.77361 0.24818 0.79375 0.23919 0.76204 L 0.23685 0.75324 C 0.2336 0.72477 0.23789 0.76018 0.23307 0.73148 C 0.23255 0.72778 0.23216 0.72407 0.2319 0.72037 C 0.23021 0.70324 0.23034 0.69861 0.22943 0.67893 C 0.22982 0.65648 0.22839 0.60764 0.23307 0.57847 C 0.23347 0.57593 0.23477 0.57407 0.23555 0.57176 C 0.23594 0.56968 0.23646 0.56736 0.23685 0.56528 C 0.23724 0.56227 0.23737 0.55926 0.23802 0.55648 C 0.23867 0.55347 0.23985 0.55093 0.2405 0.54768 C 0.24388 0.53171 0.23919 0.54583 0.24414 0.53241 C 0.24453 0.52963 0.24466 0.52639 0.24544 0.52384 C 0.24597 0.52106 0.25104 0.50949 0.25156 0.50833 C 0.25834 0.49167 0.24922 0.51366 0.25651 0.49305 C 0.26029 0.48218 0.26003 0.48588 0.26511 0.47569 C 0.26641 0.47292 0.26732 0.46968 0.26875 0.4669 C 0.27188 0.46088 0.27526 0.45532 0.27865 0.4493 C 0.28021 0.44653 0.28216 0.44398 0.28347 0.44074 C 0.28477 0.43773 0.28568 0.43449 0.28724 0.43194 C 0.29063 0.42639 0.29453 0.42153 0.29831 0.41667 C 0.29844 0.41643 0.31055 0.40185 0.31185 0.40139 C 0.3138 0.40069 0.31589 0.4 0.31797 0.39907 C 0.31914 0.39861 0.32031 0.39745 0.32162 0.39699 C 0.3237 0.39606 0.32578 0.3956 0.32774 0.39468 C 0.33516 0.3963 0.34258 0.39676 0.34987 0.39907 C 0.35443 0.40069 0.35443 0.4037 0.35729 0.40787 C 0.36029 0.4125 0.36276 0.41505 0.36589 0.41875 C 0.36667 0.42106 0.36732 0.42338 0.36836 0.42546 C 0.37031 0.42917 0.37292 0.43194 0.37448 0.43634 C 0.37591 0.44005 0.37917 0.44884 0.3806 0.45162 C 0.38216 0.45417 0.38412 0.45579 0.38555 0.4581 C 0.38555 0.4581 0.39714 0.4787 0.39909 0.48218 L 0.40274 0.48866 C 0.40443 0.49167 0.40625 0.49421 0.40768 0.49745 C 0.40899 0.50046 0.41029 0.50324 0.41133 0.50625 C 0.41276 0.50972 0.41367 0.51389 0.41511 0.51713 C 0.42057 0.53009 0.42709 0.54074 0.43347 0.55208 C 0.43516 0.55509 0.43711 0.55764 0.43841 0.56088 C 0.43972 0.56389 0.44063 0.56713 0.44219 0.56968 C 0.44401 0.57292 0.44623 0.57546 0.44831 0.57847 C 0.45456 0.59699 0.44883 0.58264 0.45807 0.59815 C 0.46146 0.6037 0.46511 0.60903 0.46797 0.61551 C 0.47162 0.62361 0.47435 0.63055 0.47904 0.63727 C 0.48125 0.64074 0.48412 0.64282 0.48646 0.64606 C 0.48867 0.6493 0.49037 0.6537 0.49258 0.65694 C 0.49649 0.66319 0.50117 0.66805 0.50482 0.67454 C 0.52005 0.70162 0.50326 0.67268 0.51589 0.69213 C 0.52005 0.69838 0.52383 0.70579 0.52826 0.7118 C 0.53034 0.71458 0.5332 0.71574 0.53555 0.71829 C 0.53776 0.72083 0.53945 0.72454 0.54167 0.72708 C 0.54401 0.72963 0.54675 0.73102 0.54909 0.73356 C 0.55091 0.73542 0.55222 0.73819 0.55404 0.74005 C 0.56354 0.74977 0.56862 0.75255 0.57865 0.75972 C 0.5806 0.76134 0.58255 0.76343 0.58477 0.76412 C 0.58685 0.76481 0.58893 0.76551 0.59089 0.76643 C 0.5957 0.76829 0.59675 0.76944 0.60195 0.7706 C 0.6056 0.77153 0.60938 0.77222 0.61302 0.77292 L 0.62292 0.775 C 0.63268 0.7743 0.64258 0.77477 0.65235 0.77292 C 0.65456 0.77245 0.65638 0.76968 0.6586 0.76852 C 0.66016 0.76759 0.66185 0.76759 0.66341 0.76643 C 0.6668 0.76389 0.67005 0.76042 0.67331 0.75764 C 0.67487 0.75625 0.67643 0.75393 0.67826 0.75324 L 0.68438 0.75093 C 0.70039 0.72963 0.68034 0.75602 0.69297 0.74005 C 0.69753 0.73426 0.70195 0.72847 0.70651 0.72268 C 0.7082 0.72037 0.71003 0.71875 0.71146 0.71597 C 0.71302 0.71319 0.71498 0.71065 0.71628 0.70741 C 0.71758 0.7044 0.71862 0.70116 0.72005 0.69861 C 0.7211 0.69676 0.72253 0.6956 0.7237 0.69421 C 0.72448 0.6912 0.72513 0.68819 0.72617 0.68542 C 0.73347 0.66736 0.72669 0.68981 0.73229 0.67245 C 0.74089 0.6456 0.72722 0.68634 0.73724 0.65046 L 0.73972 0.64167 L 0.74219 0.6243 C 0.74258 0.6213 0.7431 0.61852 0.74336 0.61551 C 0.7444 0.60694 0.74557 0.59491 0.74701 0.58704 L 0.74831 0.58055 C 0.7487 0.56458 0.74896 0.54838 0.74948 0.53241 C 0.74974 0.52523 0.75013 0.51782 0.75078 0.51065 C 0.75169 0.50046 0.75274 0.49282 0.75573 0.48449 C 0.75794 0.47778 0.7599 0.47037 0.76302 0.46481 C 0.7655 0.46042 0.76849 0.45671 0.77044 0.45162 C 0.77123 0.4493 0.77162 0.44653 0.77292 0.44514 C 0.77435 0.44329 0.77617 0.44352 0.77787 0.44282 C 0.77943 0.44074 0.78099 0.43819 0.78268 0.43634 C 0.78737 0.43148 0.79232 0.43518 0.79753 0.43634 C 0.7987 0.43773 0.80013 0.43889 0.80117 0.44074 C 0.81172 0.45949 0.80391 0.44745 0.80977 0.46042 C 0.81055 0.46204 0.81146 0.46319 0.81224 0.46481 C 0.81459 0.48125 0.81185 0.46643 0.81836 0.48657 C 0.82136 0.4956 0.82266 0.50069 0.82578 0.50833 C 0.82695 0.51134 0.82839 0.51412 0.82943 0.51713 C 0.83047 0.51991 0.83099 0.52315 0.8319 0.52593 C 0.83294 0.52893 0.83451 0.53171 0.83555 0.53472 C 0.83698 0.53819 0.83802 0.54213 0.83932 0.5456 C 0.84037 0.54861 0.84193 0.55116 0.84297 0.5544 C 0.84401 0.55787 0.8444 0.5618 0.84544 0.56528 C 0.84766 0.57199 0.85052 0.57824 0.85287 0.58495 C 0.85495 0.5912 0.85873 0.60509 0.86016 0.61343 C 0.86068 0.6162 0.86094 0.61921 0.86146 0.62199 C 0.86211 0.62569 0.86328 0.62917 0.86393 0.6331 C 0.86537 0.64167 0.86758 0.65926 0.86758 0.65926 C 0.86797 0.66505 0.86836 0.67083 0.86875 0.67662 C 0.87214 0.72199 0.86771 0.65949 0.87123 0.70949 C 0.87005 0.73657 0.8694 0.76343 0.86758 0.79028 C 0.86732 0.79352 0.86589 0.79606 0.86511 0.79907 C 0.86003 0.81944 0.86602 0.80208 0.85534 0.82755 L 0.85534 0.82755 C 0.85443 0.83055 0.85391 0.8338 0.85287 0.83634 C 0.84727 0.84861 0.84597 0.84884 0.83932 0.85602 C 0.83464 0.86829 0.83959 0.8581 0.8332 0.86458 C 0.83138 0.86643 0.83008 0.86968 0.82826 0.8713 C 0.82669 0.87268 0.82487 0.87268 0.82331 0.87338 C 0.81992 0.87523 0.81667 0.87778 0.81341 0.88009 C 0.80287 0.87917 0.79219 0.87917 0.78151 0.87778 C 0.78021 0.87755 0.77891 0.87662 0.77787 0.87569 C 0.77643 0.87454 0.77539 0.87245 0.77409 0.8713 C 0.77292 0.87014 0.77162 0.87014 0.77044 0.86898 C 0.76914 0.86782 0.76797 0.86597 0.7668 0.86458 C 0.76289 0.86065 0.76185 0.8618 0.75938 0.85602 C 0.75755 0.85185 0.75443 0.84282 0.75443 0.84282 C 0.75365 0.83704 0.75287 0.83125 0.75195 0.82546 C 0.75169 0.82315 0.75091 0.82106 0.75078 0.81875 C 0.75013 0.80856 0.75 0.79838 0.74948 0.78819 C 0.75 0.7706 0.75 0.75324 0.75078 0.73565 C 0.75091 0.73264 0.7513 0.72986 0.75195 0.72708 C 0.75261 0.72454 0.75365 0.72268 0.75443 0.72037 C 0.75482 0.71829 0.75508 0.71597 0.75573 0.71389 C 0.76419 0.68773 0.76094 0.70023 0.77162 0.67893 C 0.77266 0.67685 0.77305 0.6743 0.77409 0.67245 C 0.77513 0.6706 0.77669 0.66968 0.77787 0.66805 C 0.77917 0.66597 0.78008 0.66319 0.78151 0.66134 C 0.78347 0.6588 0.78568 0.65718 0.78763 0.65486 C 0.79362 0.64815 0.79414 0.64606 0.8 0.64167 C 0.80248 0.63981 0.80599 0.63843 0.8086 0.63727 C 0.82018 0.62708 0.80612 0.63843 0.82943 0.6287 C 0.83125 0.62801 0.83255 0.625 0.83438 0.6243 C 0.8405 0.62153 0.84675 0.62037 0.85287 0.61782 C 0.86107 0.61412 0.85456 0.61736 0.86393 0.61111 C 0.86511 0.61042 0.86641 0.60995 0.86758 0.60903 C 0.875 0.60324 0.87005 0.60648 0.87617 0.60023 C 0.87774 0.59861 0.87956 0.59768 0.88112 0.59583 C 0.88281 0.59398 0.88425 0.5912 0.88607 0.58935 C 0.89219 0.58241 0.89011 0.58773 0.89584 0.57847 C 0.90013 0.5713 0.90352 0.56273 0.9082 0.55648 C 0.90977 0.5544 0.91172 0.55255 0.91302 0.55 C 0.91875 0.53912 0.92461 0.52778 0.92904 0.51505 C 0.9332 0.50324 0.93451 0.49907 0.93763 0.48449 C 0.94323 0.45856 0.93386 0.49329 0.94141 0.4669 C 0.9418 0.46319 0.9418 0.45949 0.94258 0.45602 C 0.9431 0.45347 0.94453 0.45185 0.94505 0.4493 C 0.94584 0.44583 0.9457 0.44213 0.94623 0.43843 C 0.94662 0.43634 0.94714 0.43403 0.94753 0.43194 C 0.94805 0.4243 0.94896 0.40949 0.95 0.40139 C 0.95026 0.39907 0.95078 0.39699 0.95117 0.39468 C 0.95078 0.3787 0.95065 0.36273 0.95 0.34676 C 0.94987 0.34444 0.94922 0.34236 0.9487 0.34005 C 0.94805 0.33704 0.94531 0.32755 0.94375 0.32477 C 0.93945 0.31713 0.93659 0.31505 0.93151 0.30949 C 0.93021 0.3081 0.92917 0.30625 0.92787 0.30509 C 0.92305 0.30116 0.91745 0.29954 0.91302 0.29421 C 0.90834 0.28866 0.91081 0.29074 0.90573 0.28773 C 0.90091 0.27917 0.90599 0.2868 0.89948 0.28102 C 0.89818 0.27986 0.89727 0.27778 0.89584 0.27685 C 0.89427 0.27546 0.89258 0.27546 0.89089 0.27454 C 0.88972 0.27384 0.88841 0.27315 0.88724 0.27245 C 0.88555 0.27384 0.88347 0.2743 0.88229 0.27685 C 0.88125 0.27917 0.88151 0.28264 0.88112 0.28542 C 0.87761 0.30741 0.88242 0.27338 0.87865 0.30069 C 0.87904 0.32477 0.87917 0.34884 0.87982 0.37292 C 0.88008 0.38032 0.88399 0.38472 0.88607 0.39051 C 0.8875 0.39444 0.88828 0.3993 0.88972 0.40347 C 0.9 0.43565 0.89167 0.41065 0.89948 0.42755 C 0.90469 0.43843 0.89896 0.43055 0.90573 0.43843 C 0.9069 0.44167 0.91055 0.45162 0.91185 0.4537 C 0.91485 0.4588 0.91836 0.4625 0.92162 0.4669 C 0.92331 0.46898 0.92513 0.47083 0.92656 0.47338 C 0.93477 0.48796 0.9306 0.48125 0.94375 0.49977 C 0.94544 0.50185 0.94701 0.5044 0.9487 0.50625 C 0.95508 0.51319 0.96354 0.52153 0.96836 0.53032 C 0.9724 0.53727 0.97214 0.5368 0.97695 0.54768 C 0.97787 0.54977 0.97865 0.55208 0.97943 0.5544 C 0.98242 0.57037 0.98125 0.56296 0.9832 0.57616 C 0.98151 0.64468 0.98099 0.71319 0.97826 0.78171 C 0.978 0.78657 0.97591 0.79051 0.97461 0.79468 C 0.95964 0.84167 0.97357 0.80023 0.96224 0.82546 C 0.96042 0.8294 0.95925 0.83449 0.95729 0.83843 C 0.95417 0.84468 0.9474 0.85116 0.94375 0.85602 C 0.94128 0.85926 0.93906 0.86366 0.93646 0.8669 C 0.93373 0.87014 0.9306 0.87245 0.92787 0.87569 C 0.92526 0.87847 0.92305 0.88194 0.92044 0.88426 C 0.91771 0.88704 0.91445 0.88796 0.91185 0.89097 C 0.8918 0.91319 0.90899 0.90139 0.89336 0.91065 C 0.8918 0.91273 0.89037 0.91551 0.88841 0.91713 C 0.88451 0.9206 0.88034 0.92338 0.87617 0.92593 C 0.87422 0.92708 0.87214 0.92731 0.87005 0.92801 C 0.86836 0.9287 0.8668 0.92963 0.86511 0.93032 C 0.86302 0.93102 0.86107 0.93171 0.85899 0.93241 C 0.84336 0.93843 0.85274 0.93565 0.83802 0.93889 C 0.82695 0.93819 0.81589 0.93889 0.80482 0.9368 C 0.80339 0.93657 0.80248 0.9338 0.80117 0.93241 C 0.79961 0.93079 0.79792 0.92963 0.79623 0.92801 C 0.79544 0.92593 0.79466 0.92361 0.79375 0.92153 C 0.7862 0.90255 0.79349 0.92176 0.78763 0.90625 C 0.78685 0.90185 0.78581 0.89768 0.78516 0.89305 C 0.78242 0.87153 0.78438 0.84514 0.78516 0.82546 C 0.78529 0.82245 0.78581 0.81944 0.78646 0.81667 C 0.79323 0.78773 0.78854 0.80903 0.79505 0.79028 C 0.79727 0.78403 0.79883 0.77685 0.80117 0.7706 C 0.80248 0.76736 0.80456 0.76505 0.80612 0.76204 C 0.80742 0.75926 0.80834 0.75602 0.80977 0.75324 C 0.81289 0.74722 0.8168 0.74236 0.81966 0.73565 C 0.82084 0.73287 0.82175 0.7294 0.82331 0.72708 C 0.82513 0.7243 0.82748 0.72268 0.82943 0.72037 C 0.83112 0.71852 0.83281 0.7162 0.83438 0.71389 C 0.84336 0.69977 0.8349 0.70995 0.84544 0.6963 C 0.85729 0.68102 0.84818 0.69352 0.86016 0.68102 C 0.86276 0.67847 0.86498 0.675 0.86758 0.67245 C 0.86992 0.66991 0.87253 0.66805 0.875 0.66574 C 0.87709 0.66366 0.87904 0.66134 0.88112 0.65926 C 0.8875 0.65324 0.89492 0.6463 0.90195 0.64167 C 0.90938 0.63704 0.9224 0.6294 0.93034 0.62639 C 0.93555 0.62454 0.94089 0.62361 0.94623 0.62199 C 0.94909 0.61991 0.95195 0.61736 0.95482 0.61551 C 0.95807 0.61366 0.96146 0.61273 0.96472 0.61111 C 0.97513 0.60602 0.95951 0.61204 0.97461 0.60671 C 0.97735 0.6044 0.98477 0.59861 0.98802 0.59375 C 0.98945 0.59167 0.99076 0.58958 0.9918 0.58704 C 0.99323 0.5831 0.99427 0.57847 0.99544 0.57407 C 0.99584 0.56968 0.99675 0.56528 0.99675 0.56088 C 0.99675 0.50555 0.99623 0.45023 0.99544 0.39468 C 0.99544 0.39167 0.99466 0.38889 0.99427 0.38611 C 0.99349 0.38171 0.99258 0.37731 0.9918 0.37292 C 0.99141 0.37083 0.99128 0.36829 0.9905 0.36643 C 0.98867 0.36157 0.98724 0.35671 0.98438 0.35324 C 0.98334 0.35208 0.97643 0.34907 0.97578 0.34884 C 0.97162 0.34954 0.96745 0.34954 0.96354 0.35116 C 0.96016 0.35231 0.95612 0.3588 0.95365 0.36204 C 0.95248 0.36343 0.95104 0.36458 0.95 0.36643 C 0.94805 0.36968 0.94675 0.37384 0.94505 0.37731 C 0.9431 0.38102 0.9405 0.38403 0.93893 0.38819 C 0.93724 0.39259 0.93607 0.39768 0.93399 0.40139 C 0.91485 0.43542 0.93555 0.39722 0.92539 0.41875 C 0.92422 0.4213 0.92279 0.42292 0.92162 0.42546 C 0.9207 0.42731 0.92018 0.42986 0.91927 0.43194 C 0.9181 0.43426 0.91667 0.43611 0.9155 0.43843 C 0.91419 0.4412 0.91341 0.44468 0.91185 0.44722 C 0.90886 0.45208 0.90456 0.45463 0.90195 0.46042 C 0.8974 0.47037 0.8918 0.48449 0.88477 0.48866 C 0.8836 0.48958 0.88229 0.48981 0.88112 0.49097 C 0.87852 0.49352 0.87604 0.49653 0.8737 0.49977 C 0.87214 0.50185 0.87057 0.50463 0.86875 0.50625 C 0.86732 0.50764 0.8655 0.50764 0.86393 0.50833 C 0.86263 0.51065 0.86159 0.51319 0.86016 0.51505 C 0.85768 0.51805 0.85169 0.52176 0.84909 0.52384 C 0.8474 0.525 0.84584 0.52662 0.84427 0.52801 C 0.84206 0.53009 0.84024 0.53287 0.83802 0.53472 C 0.82735 0.54352 0.82839 0.54236 0.81966 0.5456 C 0.81029 0.55208 0.81654 0.54861 0.80612 0.55208 C 0.79909 0.5544 0.78581 0.55972 0.77904 0.56088 L 0.7655 0.56296 C 0.75326 0.56227 0.74089 0.56273 0.72865 0.56088 C 0.72435 0.56018 0.72214 0.55555 0.71875 0.55208 C 0.71719 0.55046 0.7155 0.5493 0.71393 0.54768 C 0.71185 0.54421 0.70938 0.5412 0.70768 0.5368 L 0.70287 0.52384 C 0.70235 0.52037 0.70039 0.50694 0.70039 0.50417 C 0.70039 0.48657 0.70052 0.46898 0.70156 0.45162 C 0.70169 0.44907 0.70326 0.44722 0.70404 0.44514 C 0.70534 0.44143 0.70638 0.43773 0.70768 0.43403 C 0.70977 0.42847 0.71341 0.4206 0.71628 0.41667 C 0.71784 0.41458 0.71966 0.41412 0.72123 0.41227 C 0.72227 0.41111 0.72266 0.40903 0.7237 0.40787 C 0.72487 0.40671 0.72617 0.40671 0.72735 0.40579 C 0.73347 0.40116 0.73724 0.39468 0.74466 0.39259 L 0.75195 0.39051 C 0.76185 0.3912 0.77175 0.39074 0.78151 0.39259 C 0.78568 0.39329 0.78867 0.40139 0.79128 0.40579 C 0.79518 0.41157 0.79597 0.41065 0.7987 0.41667 C 0.8 0.41944 0.80143 0.42222 0.80235 0.42546 C 0.8043 0.43102 0.80612 0.43657 0.80729 0.44282 C 0.81068 0.46111 0.80912 0.45162 0.81224 0.4713 C 0.81263 0.47708 0.81341 0.48287 0.81341 0.48866 C 0.81341 0.51065 0.81485 0.54722 0.81107 0.57407 C 0.81029 0.57893 0.8082 0.5875 0.80729 0.59143 C 0.8069 0.59375 0.80664 0.59583 0.80612 0.59815 C 0.8043 0.60486 0.80169 0.61528 0.7987 0.62199 C 0.79675 0.62662 0.79453 0.63079 0.79258 0.63518 C 0.78815 0.64537 0.79037 0.64653 0.78151 0.65694 C 0.76341 0.67847 0.78242 0.65671 0.76914 0.67014 C 0.76797 0.67153 0.7668 0.67338 0.7655 0.67454 C 0.76432 0.67546 0.76302 0.67616 0.76185 0.67662 C 0.7569 0.67893 0.75182 0.68032 0.74701 0.68333 C 0.74584 0.68403 0.74466 0.68518 0.74336 0.68542 C 0.73893 0.68657 0.73438 0.68704 0.72982 0.68773 C 0.72084 0.68704 0.71185 0.6868 0.70287 0.68542 C 0.70156 0.68518 0.70039 0.68403 0.69909 0.68333 C 0.69297 0.67917 0.69128 0.67824 0.68555 0.67014 C 0.67722 0.6581 0.68125 0.66481 0.67331 0.65046 L 0.67084 0.64606 C 0.67005 0.64468 0.66901 0.64352 0.66836 0.64167 C 0.66354 0.62731 0.66641 0.6338 0.65977 0.62199 C 0.65938 0.61921 0.65925 0.6162 0.6586 0.61343 C 0.65794 0.61088 0.65677 0.60903 0.65612 0.60671 C 0.65521 0.60393 0.65456 0.60093 0.65365 0.59815 C 0.65248 0.59421 0.65091 0.59097 0.64987 0.58704 C 0.64844 0.58148 0.6474 0.57546 0.64623 0.56968 C 0.6457 0.56667 0.6457 0.56366 0.64505 0.56088 C 0.64284 0.55185 0.64011 0.54329 0.63763 0.53472 C 0.63763 0.53472 0.63021 0.50833 0.63021 0.50833 C 0.62943 0.50625 0.62852 0.50417 0.62774 0.50185 C 0.62682 0.49838 0.62643 0.49444 0.62539 0.49097 C 0.62279 0.48241 0.61979 0.47662 0.6168 0.46898 C 0.61589 0.4669 0.61511 0.46458 0.61432 0.4625 C 0.61146 0.45555 0.60834 0.44815 0.60443 0.44282 C 0.60274 0.44074 0.60104 0.43866 0.59948 0.43634 C 0.59857 0.43495 0.59805 0.4331 0.59701 0.43194 C 0.58945 0.42292 0.59479 0.43218 0.58841 0.42315 C 0.5875 0.42199 0.58698 0.41991 0.58594 0.41875 C 0.5849 0.41759 0.58347 0.41759 0.58229 0.41667 C 0.58021 0.41481 0.57839 0.4118 0.57617 0.41018 C 0.57461 0.4088 0.57292 0.4088 0.57123 0.40787 C 0.56875 0.40648 0.56641 0.40486 0.5638 0.40347 C 0.56042 0.40162 0.55625 0.40046 0.55274 0.39907 C 0.54753 0.39977 0.54206 0.39954 0.53685 0.40139 C 0.53281 0.40278 0.53229 0.40926 0.5306 0.41435 C 0.52995 0.41667 0.52891 0.41875 0.52826 0.42106 C 0.52722 0.42454 0.5263 0.4331 0.52578 0.43634 C 0.52318 0.45208 0.52578 0.43148 0.52331 0.4537 C 0.5237 0.47407 0.52383 0.49468 0.52448 0.51505 C 0.52461 0.51736 0.52526 0.51944 0.52578 0.52153 C 0.52852 0.5331 0.52774 0.52662 0.52943 0.5368 C 0.52995 0.53981 0.53021 0.54259 0.5306 0.5456 C 0.53099 0.54768 0.53151 0.55 0.5319 0.55208 C 0.5332 0.56157 0.5332 0.56643 0.53438 0.57616 C 0.53464 0.57917 0.53516 0.58194 0.53555 0.58495 C 0.53607 0.58866 0.53646 0.59213 0.53685 0.59583 C 0.53672 0.59699 0.53737 0.66319 0.5306 0.68102 C 0.52982 0.68333 0.52891 0.68542 0.52826 0.68773 C 0.52735 0.69051 0.52682 0.69375 0.52578 0.6963 C 0.52474 0.69884 0.52318 0.70046 0.52201 0.70301 C 0.51862 0.71088 0.51706 0.71759 0.51341 0.72477 C 0.51107 0.7294 0.50847 0.73356 0.50612 0.73796 C 0.50078 0.74745 0.49675 0.75509 0.4888 0.76204 C 0.48724 0.76343 0.48555 0.76481 0.48399 0.76643 C 0.48268 0.76759 0.48151 0.76944 0.48021 0.7706 C 0.47826 0.77245 0.47604 0.77338 0.47409 0.775 C 0.47279 0.77616 0.47175 0.77847 0.47044 0.7794 C 0.46485 0.7838 0.45195 0.79305 0.44453 0.79468 L 0.43477 0.79699 C 0.42695 0.7963 0.41914 0.79653 0.41133 0.79468 C 0.40925 0.79421 0.40729 0.7919 0.40521 0.79028 C 0.39974 0.78611 0.39479 0.78055 0.3905 0.77292 C 0.38802 0.76852 0.38503 0.76481 0.38307 0.75972 L 0.3806 0.75324 C 0.38021 0.75023 0.37982 0.74745 0.37943 0.74444 C 0.37891 0.74074 0.37865 0.73727 0.37813 0.73356 C 0.37748 0.72847 0.37656 0.72338 0.37578 0.71829 C 0.37656 0.69792 0.37709 0.67731 0.37813 0.65694 C 0.37839 0.65324 0.37878 0.64977 0.37943 0.64606 C 0.38008 0.64236 0.38112 0.63889 0.3819 0.63518 C 0.38542 0.61805 0.38255 0.62685 0.38685 0.61551 C 0.38763 0.61111 0.38828 0.60671 0.38919 0.60231 C 0.39115 0.59398 0.39453 0.57963 0.39544 0.57176 C 0.39584 0.56805 0.3961 0.56458 0.39662 0.56088 C 0.39701 0.55856 0.39753 0.55648 0.39792 0.5544 C 0.39831 0.55139 0.3987 0.54861 0.39909 0.5456 C 0.3987 0.52523 0.39857 0.50486 0.39792 0.48449 C 0.39766 0.4787 0.3957 0.47593 0.39414 0.4713 C 0.39193 0.46458 0.39193 0.4618 0.38919 0.45602 C 0.38815 0.4537 0.38672 0.45185 0.38555 0.4493 C 0.38294 0.44375 0.38138 0.43449 0.37695 0.43194 L 0.37331 0.42963 C 0.36953 0.43055 0.36576 0.42986 0.36224 0.43194 C 0.35599 0.43565 0.35534 0.44097 0.35117 0.44722 C 0.35 0.44884 0.3487 0.45023 0.3474 0.45162 C 0.34662 0.4537 0.34597 0.45625 0.34505 0.4581 C 0.34349 0.46134 0.34011 0.4669 0.34011 0.4669 C 0.33932 0.47083 0.33789 0.47824 0.33763 0.48218 C 0.33737 0.48657 0.33763 0.49097 0.33763 0.49537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28 -0.01528 L 0.13528 -0.01528 C 0.13893 -0.01459 0.14258 -0.01297 0.14622 -0.01297 C 0.14948 -0.01297 0.17409 -0.01667 0.17825 -0.01736 C 0.1914 -0.02199 0.17669 -0.01713 0.19791 -0.02176 C 0.20364 -0.02292 0.20937 -0.02477 0.2151 -0.02616 C 0.21888 -0.02709 0.22252 -0.02755 0.22617 -0.02824 L 0.23607 -0.03056 C 0.24049 -0.03125 0.24505 -0.03172 0.24961 -0.03264 C 0.25208 -0.03311 0.25442 -0.03426 0.2569 -0.03496 C 0.26146 -0.03588 0.26601 -0.03611 0.27044 -0.03704 C 0.27304 -0.0375 0.28112 -0.04028 0.28398 -0.04144 C 0.28724 -0.04283 0.29049 -0.04468 0.29388 -0.04584 C 0.30612 -0.05023 0.29349 -0.04607 0.31107 -0.05023 C 0.31367 -0.0507 0.31927 -0.05209 0.32213 -0.05463 C 0.32344 -0.05579 0.32461 -0.05741 0.32578 -0.0588 C 0.32656 -0.06111 0.32773 -0.06297 0.32825 -0.06551 C 0.3289 -0.06829 0.32786 -0.07315 0.32942 -0.07431 C 0.33086 -0.075 0.33125 -0.06991 0.3319 -0.0676 C 0.33633 -0.05394 0.33216 -0.0625 0.33932 -0.04792 C 0.34049 -0.04561 0.34192 -0.04398 0.34297 -0.04144 C 0.34531 -0.03588 0.34635 -0.02871 0.34909 -0.02385 C 0.35078 -0.02107 0.3526 -0.01829 0.35403 -0.01528 C 0.35508 -0.0132 0.3556 -0.01065 0.35651 -0.00857 C 0.35885 -0.00394 0.36146 3.33333E-6 0.36393 0.00439 C 0.36862 0.01296 0.36614 0.00926 0.37122 0.01551 C 0.37174 0.01319 0.37187 0.01088 0.37252 0.00879 C 0.37487 0.00046 0.37682 -0.00348 0.37995 -0.01088 C 0.38333 -0.03565 0.3776 -0.0007 0.38607 -0.02824 C 0.3875 -0.03287 0.38724 -0.03889 0.38854 -0.04352 C 0.38971 -0.04838 0.39192 -0.05209 0.39336 -0.05672 C 0.39479 -0.06088 0.39609 -0.06528 0.39713 -0.06991 C 0.39804 -0.07408 0.39857 -0.07871 0.39961 -0.08287 C 0.40065 -0.0875 0.40221 -0.09167 0.40325 -0.09607 C 0.40429 -0.10023 0.40469 -0.10486 0.40573 -0.10926 C 0.40677 -0.11366 0.4082 -0.11783 0.40937 -0.12223 C 0.41028 -0.12593 0.41094 -0.12963 0.41185 -0.13334 C 0.41263 -0.13611 0.41367 -0.13889 0.41432 -0.1419 C 0.41523 -0.1463 0.41562 -0.15093 0.41679 -0.1551 C 0.4181 -0.15973 0.42174 -0.16829 0.42174 -0.16829 C 0.42291 -0.16736 0.42448 -0.1676 0.42539 -0.16598 C 0.4263 -0.16436 0.42591 -0.16135 0.42656 -0.15949 C 0.42721 -0.15764 0.42838 -0.15672 0.42903 -0.1551 C 0.43008 -0.15232 0.4306 -0.14908 0.43151 -0.1463 C 0.43255 -0.14329 0.43398 -0.14051 0.43515 -0.1375 C 0.43633 -0.13148 0.43841 -0.11968 0.4401 -0.11366 C 0.44114 -0.10973 0.44271 -0.10648 0.44388 -0.10255 C 0.44479 -0.09908 0.44518 -0.09514 0.44622 -0.09167 C 0.4595 -0.04769 0.44948 -0.08311 0.45612 -0.0632 C 0.45729 -0.05973 0.45872 -0.05602 0.45976 -0.05232 C 0.46159 -0.04653 0.46211 -0.03959 0.46471 -0.03496 C 0.46601 -0.03264 0.46732 -0.03079 0.46836 -0.02824 C 0.47721 -0.00949 0.46276 -0.03658 0.47461 -0.01297 C 0.47643 -0.00926 0.47864 -0.00579 0.48073 -0.00209 C 0.48151 -0.0007 0.48203 0.00162 0.4832 0.00231 L 0.48685 0.00439 C 0.49023 0.00046 0.49375 -0.00348 0.49674 -0.00857 C 0.49778 -0.01042 0.49804 -0.01343 0.49909 -0.01528 C 0.50104 -0.01852 0.50338 -0.02061 0.50534 -0.02385 C 0.50794 -0.02871 0.51015 -0.03426 0.51263 -0.03936 C 0.51836 -0.05047 0.51575 -0.04236 0.52252 -0.0588 C 0.52799 -0.07246 0.53281 -0.08704 0.53854 -0.10047 C 0.53971 -0.10324 0.54114 -0.10602 0.54219 -0.10926 C 0.54401 -0.11482 0.54531 -0.12084 0.54713 -0.12662 C 0.5487 -0.13195 0.55052 -0.13681 0.55208 -0.1419 C 0.5526 -0.14398 0.5526 -0.14653 0.55325 -0.14861 C 0.55469 -0.15255 0.55651 -0.15579 0.5582 -0.15949 C 0.55898 -0.1632 0.55989 -0.16667 0.56067 -0.17037 C 0.56107 -0.17246 0.5612 -0.175 0.56185 -0.17686 C 0.5625 -0.17871 0.56354 -0.17986 0.56432 -0.18125 C 0.56536 -0.18658 0.56562 -0.19028 0.56797 -0.19445 C 0.56901 -0.1963 0.57044 -0.19723 0.57174 -0.19885 C 0.57383 -0.18311 0.57252 -0.19422 0.57409 -0.17037 C 0.57448 -0.16459 0.57461 -0.15857 0.57539 -0.15278 C 0.57591 -0.14908 0.57721 -0.14561 0.57786 -0.1419 C 0.57877 -0.13611 0.57903 -0.1301 0.58034 -0.12454 C 0.58164 -0.11875 0.58307 -0.11297 0.58398 -0.10695 C 0.5845 -0.10417 0.5845 -0.10093 0.58515 -0.09815 C 0.5862 -0.09445 0.58789 -0.09121 0.58893 -0.08727 C 0.58984 -0.0838 0.59049 -0.0801 0.5914 -0.07639 C 0.59388 -0.06621 0.59479 -0.06505 0.5987 -0.05463 C 0.60182 -0.0463 0.60013 -0.04977 0.60364 -0.04352 C 0.60403 -0.04584 0.60416 -0.04815 0.60495 -0.05023 C 0.60547 -0.05186 0.60664 -0.05301 0.60729 -0.05463 C 0.60833 -0.05648 0.60898 -0.0588 0.60976 -0.06111 C 0.61159 -0.07037 0.6108 -0.06829 0.61471 -0.07848 C 0.61588 -0.08172 0.61732 -0.08426 0.61836 -0.08727 C 0.62096 -0.09445 0.6233 -0.10186 0.62578 -0.10926 C 0.62747 -0.11436 0.62903 -0.11945 0.63073 -0.12454 C 0.6319 -0.12824 0.6332 -0.13172 0.63437 -0.13542 L 0.63802 -0.1463 C 0.63932 -0.15 0.64036 -0.15394 0.64179 -0.15718 C 0.64466 -0.16389 0.64778 -0.17014 0.65039 -0.17686 C 0.65117 -0.17917 0.65195 -0.18148 0.65286 -0.18357 C 0.65351 -0.18519 0.65455 -0.18635 0.65534 -0.18797 C 0.65625 -0.18982 0.65677 -0.19236 0.65781 -0.19445 C 0.65924 -0.19746 0.66133 -0.19977 0.66263 -0.20324 C 0.66575 -0.21135 0.66406 -0.20787 0.66758 -0.21412 C 0.66992 -0.20162 0.66771 -0.21389 0.67005 -0.19885 C 0.67083 -0.19375 0.67187 -0.18866 0.67252 -0.18357 C 0.67669 -0.15232 0.67278 -0.17153 0.67747 -0.1507 C 0.67786 -0.14561 0.67799 -0.14051 0.67864 -0.13542 C 0.67929 -0.13102 0.68034 -0.12662 0.68112 -0.12223 C 0.68203 -0.11713 0.68268 -0.11204 0.68359 -0.10695 C 0.68515 -0.09815 0.68685 -0.08959 0.68854 -0.08079 C 0.68932 -0.07639 0.68997 -0.07199 0.69101 -0.0676 C 0.69297 -0.0588 0.69544 -0.05047 0.69713 -0.04144 C 0.70091 -0.02084 0.69857 -0.03264 0.70442 -0.00648 C 0.71172 0.02592 0.70247 -0.01436 0.70937 0.01319 C 0.71028 0.01689 0.71107 0.02037 0.71185 0.02407 C 0.71237 0.02639 0.71237 0.0287 0.71302 0.03078 C 0.71367 0.0324 0.71471 0.03356 0.71549 0.03518 C 0.71679 0.03356 0.71823 0.03264 0.71927 0.03078 C 0.72461 0.02106 0.72148 0.02361 0.72539 0.01319 C 0.7276 0.00717 0.73086 0.00231 0.73281 -0.00417 C 0.73659 -0.01783 0.73424 -0.01042 0.7401 -0.02616 C 0.74245 -0.04306 0.73945 -0.02686 0.74622 -0.04584 C 0.74778 -0.05 0.74857 -0.05463 0.75 -0.0588 C 0.75065 -0.06111 0.75169 -0.0632 0.75247 -0.06551 C 0.76054 -0.09144 0.75182 -0.0676 0.75976 -0.08727 C 0.76067 -0.08936 0.76133 -0.0919 0.76224 -0.09398 C 0.76419 -0.09769 0.7664 -0.10116 0.76836 -0.10486 C 0.76966 -0.10695 0.7707 -0.10973 0.77213 -0.11135 C 0.77461 -0.11436 0.77734 -0.11644 0.77942 -0.12014 C 0.78034 -0.12153 0.78099 -0.12315 0.7819 -0.12454 C 0.78971 -0.13542 0.78216 -0.12269 0.78802 -0.13334 C 0.78893 -0.12871 0.79062 -0.11898 0.79179 -0.11574 C 0.7931 -0.11181 0.79505 -0.10857 0.79674 -0.10486 C 0.80351 -0.07454 0.79453 -0.11181 0.80286 -0.08519 C 0.8039 -0.08172 0.80429 -0.07778 0.80534 -0.07431 C 0.80755 -0.06667 0.81054 -0.05996 0.81263 -0.05232 C 0.81471 -0.04514 0.8164 -0.0375 0.81888 -0.03056 C 0.82122 -0.02315 0.82474 -0.01667 0.82617 -0.00857 C 0.82656 -0.00648 0.82682 -0.00417 0.82747 -0.00209 C 0.82969 0.00486 0.83164 0.00648 0.83359 0.01319 C 0.83411 0.01527 0.83437 0.01759 0.83476 0.01967 C 0.84062 0.01458 0.83997 0.01643 0.84466 0.00671 C 0.84557 0.00463 0.84609 0.00185 0.84713 3.33333E-6 C 0.84857 -0.00255 0.85052 -0.00394 0.85195 -0.00648 C 0.85638 -0.01436 0.85612 -0.01852 0.85937 -0.02824 C 0.86041 -0.03148 0.86211 -0.0338 0.86302 -0.03704 C 0.86784 -0.05186 0.86862 -0.05648 0.87174 -0.06991 C 0.87252 -0.07732 0.87304 -0.08241 0.87409 -0.08959 C 0.87448 -0.09167 0.875 -0.09398 0.87539 -0.09607 C 0.87578 -0.10186 0.87604 -0.10787 0.87656 -0.11366 C 0.87682 -0.11644 0.87773 -0.12523 0.87786 -0.12223 C 0.87825 -0.09537 0.87786 -0.06829 0.87786 -0.04144 L 0.91588 0.03287 L 0.93437 -0.16389 L 0.97995 0.01551 L 0.975 -0.34074 " pathEditMode="relative" ptsTypes="AAAAAAAAAAAAAAAAAAAAAAAAAAAAAAA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49 -0.01644 L -0.16615 0.09953 L -0.16615 0.09953 C -0.19115 0.09259 -0.29193 0.0831 -0.31615 0.05787 C -0.34023 0.03287 -0.29583 -0.0507 -0.3112 -0.05139 C -0.32656 -0.05209 -0.38307 0.03865 -0.40833 0.05347 C -0.43346 0.06852 -0.45482 0.05856 -0.46237 0.03819 C -0.46992 0.01782 -0.46185 -0.02547 -0.45378 -0.06875 " pathEditMode="relative" ptsTypes="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0.2294 C -0.03073 0.24236 -0.03047 0.25254 -0.03373 0.26435 C -0.03451 0.26713 -0.03542 0.2699 -0.0362 0.27291 C -0.03854 0.28264 -0.03633 0.28194 -0.04232 0.29259 C -0.04505 0.29745 -0.04623 0.30046 -0.04974 0.3037 C -0.05078 0.30463 -0.05222 0.30486 -0.05339 0.30578 C -0.05795 0.30972 -0.05664 0.31157 -0.06198 0.31458 C -0.06433 0.31574 -0.06693 0.31574 -0.0694 0.31666 C -0.07774 0.31967 -0.07409 0.32083 -0.08659 0.32338 L -0.09766 0.32546 C -0.10417 0.32477 -0.11081 0.32453 -0.11732 0.32338 C -0.11862 0.32291 -0.11992 0.32245 -0.12097 0.32106 C -0.1224 0.31944 -0.12331 0.31643 -0.12474 0.31458 C -0.12578 0.31296 -0.12709 0.31157 -0.12839 0.31018 C -0.12917 0.30787 -0.12995 0.30555 -0.13086 0.3037 C -0.13789 0.28796 -0.12813 0.31296 -0.13581 0.29259 C -0.13789 0.28125 -0.1362 0.28796 -0.14193 0.27291 C -0.14505 0.26481 -0.14336 0.26828 -0.14675 0.26203 C -0.14922 0.2493 -0.14623 0.26111 -0.1517 0.25115 C -0.15274 0.2493 -0.15326 0.24676 -0.15417 0.24467 C -0.15495 0.24305 -0.15599 0.2419 -0.15664 0.24027 C -0.15847 0.23611 -0.15951 0.23078 -0.16159 0.22708 C -0.16237 0.22569 -0.16328 0.2243 -0.16407 0.22268 C -0.16576 0.21852 -0.16654 0.2125 -0.16888 0.20972 C -0.17019 0.2081 -0.17149 0.20694 -0.17266 0.20532 C -0.17487 0.20185 -0.1763 0.19722 -0.17878 0.19444 C -0.17995 0.19282 -0.18125 0.19166 -0.18242 0.19004 C -0.18334 0.18865 -0.18386 0.18657 -0.1849 0.18565 C -0.18789 0.18287 -0.19362 0.18055 -0.19727 0.17893 C -0.20261 0.17986 -0.20795 0.18009 -0.21315 0.18125 C -0.21446 0.18148 -0.21602 0.18171 -0.21693 0.18333 C -0.21784 0.18495 -0.21745 0.18796 -0.2181 0.19004 C -0.21914 0.19259 -0.22071 0.19421 -0.22175 0.19652 C -0.22279 0.19861 -0.22344 0.20092 -0.22422 0.20301 C -0.22539 0.20602 -0.2267 0.20879 -0.228 0.2118 C -0.23138 0.23032 -0.22657 0.20764 -0.23164 0.22268 C -0.23242 0.225 -0.23386 0.23634 -0.23412 0.23796 C -0.23373 0.25046 -0.23347 0.26273 -0.23282 0.27523 C -0.23269 0.27824 -0.23242 0.28125 -0.23164 0.28402 C -0.23112 0.28588 -0.22982 0.28657 -0.22917 0.28819 C -0.22735 0.29259 -0.22591 0.29699 -0.22422 0.30139 C -0.22344 0.3037 -0.22305 0.30648 -0.22175 0.30787 C -0.2194 0.31088 -0.21706 0.31435 -0.21446 0.31666 C -0.2112 0.31967 -0.20769 0.32176 -0.20456 0.32546 C -0.20339 0.32685 -0.20222 0.3287 -0.20091 0.32986 C -0.19571 0.33402 -0.19362 0.33379 -0.18867 0.33634 C -0.18737 0.33703 -0.1862 0.33773 -0.1849 0.33865 C -0.18125 0.33773 -0.17735 0.33865 -0.17383 0.33634 C -0.17253 0.33541 -0.17201 0.33217 -0.17136 0.32986 C -0.17032 0.32569 -0.16888 0.31666 -0.16888 0.31666 C -0.1694 0.3 -0.1694 0.2831 -0.17019 0.26643 C -0.17045 0.25995 -0.175 0.25046 -0.1763 0.24676 C -0.17709 0.24467 -0.17813 0.24259 -0.17878 0.24027 C -0.17956 0.23727 -0.18021 0.23402 -0.18125 0.23148 C -0.18229 0.22893 -0.18386 0.22731 -0.1849 0.225 C -0.19011 0.21412 -0.18425 0.22199 -0.19102 0.21412 C -0.19519 0.20324 -0.19245 0.20926 -0.19961 0.19652 C -0.20091 0.19444 -0.20196 0.19166 -0.20339 0.19004 C -0.20456 0.18842 -0.20586 0.18727 -0.20703 0.18565 C -0.21029 0.18102 -0.20899 0.18032 -0.21315 0.17685 C -0.21563 0.175 -0.2181 0.17384 -0.22058 0.17245 L -0.22422 0.17037 C -0.24545 0.17152 -0.25157 0.16736 -0.26602 0.17477 C -0.26732 0.17523 -0.26849 0.17615 -0.26979 0.17685 C -0.27253 0.18009 -0.27396 0.18125 -0.27591 0.18565 C -0.27683 0.18773 -0.27748 0.19004 -0.27839 0.19213 C -0.28138 0.20856 -0.27722 0.18842 -0.28203 0.20532 C -0.28269 0.2074 -0.28295 0.20949 -0.28334 0.2118 C -0.28412 0.21759 -0.28464 0.22361 -0.28568 0.2294 C -0.28685 0.23565 -0.28737 0.23773 -0.28815 0.24467 C -0.28867 0.24884 -0.28907 0.25324 -0.28946 0.25764 C -0.28985 0.26782 -0.29037 0.27801 -0.29063 0.28819 C -0.29128 0.31296 -0.29115 0.33796 -0.29193 0.3625 C -0.29193 0.3662 -0.29232 0.37014 -0.2931 0.37361 C -0.29453 0.38032 -0.29831 0.39375 -0.3017 0.39977 C -0.30274 0.40162 -0.30417 0.40254 -0.30534 0.40416 C -0.30703 0.40625 -0.3086 0.40879 -0.31029 0.41065 C -0.31146 0.4118 -0.31276 0.41203 -0.31407 0.41296 C -0.31576 0.41412 -0.31719 0.41597 -0.31888 0.41713 C -0.32136 0.41898 -0.3263 0.42152 -0.3263 0.42152 C -0.33282 0.42083 -0.33946 0.42106 -0.34597 0.41944 C -0.34779 0.41898 -0.34935 0.41666 -0.35091 0.41504 C -0.35755 0.40833 -0.35196 0.41342 -0.35703 0.40625 C -0.36563 0.39421 -0.3556 0.41088 -0.36446 0.39537 C -0.36485 0.39328 -0.36511 0.39097 -0.36563 0.38889 C -0.36641 0.38588 -0.36797 0.38333 -0.3681 0.38009 C -0.36862 0.35972 -0.36901 0.33958 -0.36446 0.32106 C -0.3638 0.31875 -0.36276 0.31666 -0.36198 0.31458 C -0.36016 0.29907 -0.36133 0.30717 -0.35821 0.29051 L -0.35703 0.28402 C -0.35742 0.27592 -0.35742 0.26782 -0.35821 0.25995 C -0.35951 0.24861 -0.36055 0.25393 -0.36315 0.24676 C -0.3642 0.24398 -0.36472 0.24097 -0.36563 0.23796 C -0.36732 0.23287 -0.36992 0.22754 -0.37175 0.22268 C -0.37357 0.21852 -0.37591 0.21111 -0.378 0.2074 C -0.37904 0.20555 -0.38047 0.20486 -0.38164 0.20301 C -0.38894 0.19213 -0.38086 0.19907 -0.39271 0.19213 L -0.39636 0.19004 C -0.40091 0.19074 -0.40586 0.18865 -0.4099 0.19213 C -0.41159 0.19352 -0.41615 0.20949 -0.41732 0.21412 C -0.41836 0.21805 -0.42019 0.22639 -0.42097 0.23148 C -0.42149 0.23449 -0.42188 0.23727 -0.42214 0.24027 C -0.42266 0.24375 -0.42292 0.24768 -0.42344 0.25115 C -0.42813 0.28171 -0.42409 0.24861 -0.42709 0.27523 C -0.4267 0.2875 -0.42722 0.30023 -0.42591 0.31227 C -0.42552 0.31597 -0.42357 0.31828 -0.42214 0.32106 C -0.42005 0.32523 -0.41498 0.33541 -0.41107 0.33865 C -0.40716 0.3419 -0.403 0.3449 -0.39883 0.34722 C -0.39766 0.34815 -0.39636 0.34907 -0.39519 0.34953 C -0.39271 0.35046 -0.39024 0.35092 -0.38776 0.35162 C -0.38607 0.35231 -0.38451 0.35324 -0.38282 0.35393 C -0.37019 0.35231 -0.35729 0.35301 -0.34479 0.34953 C -0.34115 0.34861 -0.33815 0.34375 -0.3349 0.34074 C -0.33034 0.3368 -0.33008 0.33703 -0.3263 0.33194 C -0.32409 0.32916 -0.31693 0.32083 -0.31407 0.31458 C -0.31276 0.3118 -0.31146 0.30879 -0.31029 0.30578 C -0.30769 0.29815 -0.30782 0.29676 -0.30664 0.28819 C -0.30703 0.27731 -0.3069 0.26643 -0.30782 0.25555 C -0.30808 0.25301 -0.30964 0.25139 -0.31029 0.24907 C -0.31094 0.24699 -0.31107 0.24467 -0.31159 0.24236 C -0.31237 0.23865 -0.31302 0.23495 -0.31407 0.23148 C -0.31472 0.22916 -0.31563 0.22708 -0.31641 0.225 C -0.31771 0.22129 -0.31914 0.21782 -0.32019 0.21412 C -0.3211 0.21041 -0.32136 0.20625 -0.32266 0.20301 C -0.32422 0.19884 -0.32709 0.19629 -0.32878 0.19213 C -0.32995 0.18935 -0.33099 0.18588 -0.33242 0.18333 C -0.33347 0.18148 -0.3349 0.18055 -0.3362 0.17893 C -0.33776 0.17685 -0.3392 0.17407 -0.34102 0.17245 C -0.34375 0.17037 -0.34675 0.16967 -0.34961 0.16805 C -0.35508 0.16527 -0.35196 0.1662 -0.35821 0.16365 C -0.36237 0.16227 -0.37058 0.15949 -0.37058 0.15949 C -0.37956 0.16018 -0.38867 0.15879 -0.39766 0.16157 C -0.40052 0.1625 -0.40261 0.16713 -0.40495 0.17037 C -0.40873 0.17546 -0.41276 0.17963 -0.41602 0.18565 C -0.41693 0.18703 -0.41784 0.18842 -0.41849 0.19004 C -0.4194 0.19213 -0.41992 0.19467 -0.42097 0.19652 C -0.42604 0.20555 -0.42813 0.20555 -0.43203 0.21412 C -0.43295 0.21597 -0.4336 0.21852 -0.43451 0.2206 C -0.43555 0.22291 -0.43711 0.22477 -0.43815 0.22708 C -0.43998 0.23125 -0.44128 0.23611 -0.4431 0.24027 C -0.44492 0.24421 -0.44727 0.24722 -0.44922 0.25115 C -0.45065 0.25393 -0.45157 0.25717 -0.453 0.25995 C -0.45365 0.26157 -0.45469 0.26273 -0.45534 0.26435 C -0.46276 0.27986 -0.45599 0.26759 -0.46159 0.27731 C -0.46198 0.27963 -0.46211 0.28194 -0.46276 0.28402 C -0.46693 0.29699 -0.46602 0.28773 -0.46888 0.30139 C -0.46953 0.30416 -0.46966 0.3074 -0.47019 0.31018 C -0.47084 0.31389 -0.47175 0.31736 -0.47266 0.32106 L -0.475 0.34722 C -0.47552 0.35162 -0.47604 0.35602 -0.4763 0.36041 C -0.4767 0.36852 -0.47696 0.37639 -0.47748 0.38449 C -0.47787 0.39004 -0.47917 0.39861 -0.47995 0.40416 C -0.48034 0.40902 -0.48112 0.42777 -0.48242 0.43472 C -0.48308 0.43773 -0.48412 0.44051 -0.4849 0.44352 C -0.48529 0.44629 -0.48555 0.4493 -0.48607 0.45231 C -0.48685 0.45602 -0.48789 0.45926 -0.48854 0.46319 C -0.4892 0.46666 -0.48907 0.4706 -0.48985 0.47407 C -0.49115 0.48009 -0.4931 0.48565 -0.49479 0.49143 C -0.49558 0.49444 -0.49584 0.49791 -0.49714 0.50023 C -0.49844 0.50254 -0.49987 0.5044 -0.50091 0.50694 C -0.50196 0.50949 -0.50222 0.51296 -0.50339 0.51551 C -0.5043 0.51759 -0.50599 0.51805 -0.50703 0.5199 C -0.50847 0.52245 -0.50938 0.52592 -0.51068 0.5287 C -0.51459 0.5368 -0.51172 0.5294 -0.5168 0.5375 C -0.5194 0.54143 -0.52136 0.54722 -0.52422 0.55046 L -0.53529 0.56365 C -0.53659 0.56504 -0.53763 0.5669 -0.53894 0.56805 C -0.54063 0.56944 -0.54245 0.5706 -0.54388 0.57245 C -0.54492 0.57361 -0.54532 0.57592 -0.54636 0.57685 C -0.54753 0.57777 -0.55677 0.58102 -0.55742 0.58125 C -0.56068 0.58032 -0.5642 0.58102 -0.56732 0.57893 C -0.56953 0.57754 -0.575 0.5706 -0.57709 0.56574 C -0.578 0.56389 -0.57878 0.56157 -0.57956 0.55926 L -0.58203 0.54606 C -0.58242 0.54398 -0.58308 0.5419 -0.58321 0.53958 C -0.58386 0.5331 -0.58477 0.51921 -0.58698 0.51342 C -0.59011 0.50509 -0.58841 0.50879 -0.5918 0.50254 C -0.59232 0.50023 -0.59232 0.49768 -0.5931 0.49583 C -0.59453 0.49236 -0.59974 0.4831 -0.60287 0.48055 C -0.60534 0.4787 -0.61029 0.47615 -0.61029 0.47615 C -0.61602 0.47708 -0.62175 0.47731 -0.62748 0.47847 C -0.62878 0.4787 -0.63047 0.4787 -0.63125 0.48055 C -0.63321 0.48565 -0.63438 0.50092 -0.6349 0.50694 C -0.63555 0.51574 -0.63646 0.53055 -0.63737 0.53958 C -0.63763 0.54259 -0.63815 0.54537 -0.63854 0.54838 C -0.63985 0.54699 -0.64128 0.54606 -0.64232 0.54398 C -0.64349 0.54143 -0.64375 0.53796 -0.64466 0.53518 C -0.64766 0.52615 -0.64714 0.53102 -0.64961 0.5199 C -0.65065 0.51574 -0.65026 0.51018 -0.65209 0.50694 L -0.65703 0.49815 C -0.65742 0.50023 -0.65795 0.50254 -0.65821 0.50463 C -0.65873 0.50764 -0.65873 0.51065 -0.65951 0.51342 C -0.66003 0.51527 -0.6612 0.5162 -0.66198 0.51782 C -0.66472 0.5243 -0.66836 0.53773 -0.67305 0.5419 L -0.67539 0.54398 " pathEditMode="relative" ptsTypes="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0B74D-97E6-814F-A048-BC85D41A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358" y="51917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/>
              <a:t>UNIFORMED WORKERS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A619B-7BA5-AE43-9B68-551B808E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6" y="1631219"/>
            <a:ext cx="1848058" cy="3912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FC7E3-DEC3-884E-B43C-5585F1C2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304" y="1460127"/>
            <a:ext cx="2680073" cy="2680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7C990-902C-C048-919E-96E44FD15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392" y="431800"/>
            <a:ext cx="2680073" cy="4549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51DD8-BC88-E647-B527-46F96CCBC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663" y="4140200"/>
            <a:ext cx="2263493" cy="2829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E2CBE-BA7E-4B45-81EF-B524DB2C25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-3704" b="13054"/>
          <a:stretch/>
        </p:blipFill>
        <p:spPr>
          <a:xfrm>
            <a:off x="5310580" y="1238951"/>
            <a:ext cx="3233813" cy="2912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A6938F-50FE-4446-B127-D0C9042C6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376" y="4052821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D360-5871-0643-AA09-761DA79D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836" y="601532"/>
            <a:ext cx="8911687" cy="1280890"/>
          </a:xfrm>
        </p:spPr>
        <p:txBody>
          <a:bodyPr/>
          <a:lstStyle/>
          <a:p>
            <a:r>
              <a:rPr lang="en-US" dirty="0"/>
              <a:t>Find this verse:</a:t>
            </a:r>
            <a:br>
              <a:rPr lang="en-US" dirty="0"/>
            </a:br>
            <a:r>
              <a:rPr lang="en-US" dirty="0"/>
              <a:t>							Matthew 28:20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03906F8A-9465-5F4F-8DAA-8D24C7CEC1EE}"/>
              </a:ext>
            </a:extLst>
          </p:cNvPr>
          <p:cNvSpPr txBox="1"/>
          <p:nvPr/>
        </p:nvSpPr>
        <p:spPr>
          <a:xfrm>
            <a:off x="3065695" y="1905989"/>
            <a:ext cx="6927568" cy="613918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4800" b="1" dirty="0">
                <a:ln w="3175" cap="flat" cmpd="sng" algn="ctr">
                  <a:solidFill>
                    <a:srgbClr val="404040"/>
                  </a:solidFill>
                  <a:prstDash val="solid"/>
                  <a:round/>
                </a:ln>
                <a:gradFill>
                  <a:gsLst>
                    <a:gs pos="0">
                      <a:srgbClr val="567189"/>
                    </a:gs>
                    <a:gs pos="50000">
                      <a:srgbClr val="7EA4C6"/>
                    </a:gs>
                    <a:gs pos="100000">
                      <a:srgbClr val="97C3EB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‘	“Teaching them to observe all things that I have commanded you; and lo, I am with you always, even to the end of the age.” Amen’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FE69-CB9A-2F42-8A20-D6407D7E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618" y="2301721"/>
            <a:ext cx="4428764" cy="225455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How can you help to keep you church clean?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1D8CD291-AED4-6D4B-8305-B08D06696C1F}"/>
              </a:ext>
            </a:extLst>
          </p:cNvPr>
          <p:cNvSpPr txBox="1"/>
          <p:nvPr/>
        </p:nvSpPr>
        <p:spPr>
          <a:xfrm>
            <a:off x="4752622" y="587024"/>
            <a:ext cx="2517423" cy="1455054"/>
          </a:xfrm>
          <a:prstGeom prst="cloud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Picking up litter</a:t>
            </a:r>
          </a:p>
        </p:txBody>
      </p:sp>
      <p:sp>
        <p:nvSpPr>
          <p:cNvPr id="7" name="Text Box 36">
            <a:extLst>
              <a:ext uri="{FF2B5EF4-FFF2-40B4-BE49-F238E27FC236}">
                <a16:creationId xmlns:a16="http://schemas.microsoft.com/office/drawing/2014/main" id="{E287A394-706C-6041-8318-8AD5F9CC4F21}"/>
              </a:ext>
            </a:extLst>
          </p:cNvPr>
          <p:cNvSpPr txBox="1"/>
          <p:nvPr/>
        </p:nvSpPr>
        <p:spPr>
          <a:xfrm>
            <a:off x="846665" y="3672317"/>
            <a:ext cx="3826934" cy="2860522"/>
          </a:xfrm>
          <a:prstGeom prst="cloud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Making sure shoes are clean when walking through church</a:t>
            </a:r>
          </a:p>
        </p:txBody>
      </p:sp>
      <p:sp>
        <p:nvSpPr>
          <p:cNvPr id="8" name="Text Box 35">
            <a:extLst>
              <a:ext uri="{FF2B5EF4-FFF2-40B4-BE49-F238E27FC236}">
                <a16:creationId xmlns:a16="http://schemas.microsoft.com/office/drawing/2014/main" id="{9EA5E7D4-ABED-FC4C-87BC-57D9E22619DF}"/>
              </a:ext>
            </a:extLst>
          </p:cNvPr>
          <p:cNvSpPr txBox="1"/>
          <p:nvPr/>
        </p:nvSpPr>
        <p:spPr>
          <a:xfrm>
            <a:off x="8466666" y="2671034"/>
            <a:ext cx="3251200" cy="2431544"/>
          </a:xfrm>
          <a:prstGeom prst="cloud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Straightening hymn book and Bibles</a:t>
            </a:r>
          </a:p>
        </p:txBody>
      </p:sp>
    </p:spTree>
    <p:extLst>
      <p:ext uri="{BB962C8B-B14F-4D97-AF65-F5344CB8AC3E}">
        <p14:creationId xmlns:p14="http://schemas.microsoft.com/office/powerpoint/2010/main" val="103319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92D2-EF0B-1A41-AF00-E4FD99E4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348" y="669266"/>
            <a:ext cx="5726986" cy="719268"/>
          </a:xfrm>
        </p:spPr>
        <p:txBody>
          <a:bodyPr/>
          <a:lstStyle/>
          <a:p>
            <a:r>
              <a:rPr lang="en-US" dirty="0"/>
              <a:t>What’s the difference?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53224-481F-6241-8F4B-77D275C0E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8" b="2481"/>
          <a:stretch/>
        </p:blipFill>
        <p:spPr>
          <a:xfrm>
            <a:off x="7281334" y="1185313"/>
            <a:ext cx="4469840" cy="3499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2FA4B-10FA-F14F-85BA-E48D82D7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12" y="1388534"/>
            <a:ext cx="5261428" cy="29463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A4E03CE-523A-334F-9748-C1EA7056B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633519"/>
              </p:ext>
            </p:extLst>
          </p:nvPr>
        </p:nvGraphicFramePr>
        <p:xfrm>
          <a:off x="1768837" y="4741294"/>
          <a:ext cx="3139012" cy="1802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9012">
                  <a:extLst>
                    <a:ext uri="{9D8B030D-6E8A-4147-A177-3AD203B41FA5}">
                      <a16:colId xmlns:a16="http://schemas.microsoft.com/office/drawing/2014/main" val="4034568735"/>
                    </a:ext>
                  </a:extLst>
                </a:gridCol>
              </a:tblGrid>
              <a:tr h="503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Dirty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661343"/>
                  </a:ext>
                </a:extLst>
              </a:tr>
              <a:tr h="649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Unsatisfying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315627"/>
                  </a:ext>
                </a:extLst>
              </a:tr>
              <a:tr h="649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Untidy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25657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0C775B-E76D-C942-B042-412871F6F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604306"/>
              </p:ext>
            </p:extLst>
          </p:nvPr>
        </p:nvGraphicFramePr>
        <p:xfrm>
          <a:off x="7912106" y="4947639"/>
          <a:ext cx="3139012" cy="1802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9012">
                  <a:extLst>
                    <a:ext uri="{9D8B030D-6E8A-4147-A177-3AD203B41FA5}">
                      <a16:colId xmlns:a16="http://schemas.microsoft.com/office/drawing/2014/main" val="1278039921"/>
                    </a:ext>
                  </a:extLst>
                </a:gridCol>
              </a:tblGrid>
              <a:tr h="60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cap="all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Organised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658485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cap="all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Easy to find things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111408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cap="all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Tidy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0175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7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78F3-1219-454A-ABCE-17CF0D02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770" y="570211"/>
            <a:ext cx="4259431" cy="753134"/>
          </a:xfrm>
        </p:spPr>
        <p:txBody>
          <a:bodyPr/>
          <a:lstStyle/>
          <a:p>
            <a:r>
              <a:rPr lang="en-US" dirty="0"/>
              <a:t>Memory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68B49-E7BF-F841-A55A-1C263AE28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770" y="-135467"/>
            <a:ext cx="5927453" cy="76708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164B2F7-BF09-0F4F-B337-C1E358CC48BF}"/>
              </a:ext>
            </a:extLst>
          </p:cNvPr>
          <p:cNvSpPr txBox="1">
            <a:spLocks/>
          </p:cNvSpPr>
          <p:nvPr/>
        </p:nvSpPr>
        <p:spPr>
          <a:xfrm>
            <a:off x="1328569" y="1419709"/>
            <a:ext cx="3627253" cy="228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/>
              <a:t>You have 2 minutes to remember as many items as you can…</a:t>
            </a:r>
          </a:p>
        </p:txBody>
      </p:sp>
    </p:spTree>
    <p:extLst>
      <p:ext uri="{BB962C8B-B14F-4D97-AF65-F5344CB8AC3E}">
        <p14:creationId xmlns:p14="http://schemas.microsoft.com/office/powerpoint/2010/main" val="2338582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8B04C4B-AC68-4DAC-B6E9-4BA106EEA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3B8F510-7BD8-444A-82C8-5DA7E5E2A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rgbClr val="17682E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4F2F7-3BD6-BF4E-8C1C-C66CDC12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5054013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How many items can you remember?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2700F-04C8-FA4A-A444-E35A16D16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877"/>
          <a:stretch/>
        </p:blipFill>
        <p:spPr>
          <a:xfrm>
            <a:off x="5715000" y="10"/>
            <a:ext cx="6477000" cy="6857990"/>
          </a:xfrm>
          <a:prstGeom prst="rect">
            <a:avLst/>
          </a:prstGeom>
        </p:spPr>
      </p:pic>
      <p:sp>
        <p:nvSpPr>
          <p:cNvPr id="45" name="Freeform 27">
            <a:extLst>
              <a:ext uri="{FF2B5EF4-FFF2-40B4-BE49-F238E27FC236}">
                <a16:creationId xmlns:a16="http://schemas.microsoft.com/office/drawing/2014/main" id="{760B9607-D73D-493B-848E-23B932717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6FB2-69D0-7540-B8E6-9AD55546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4620675" cy="671290"/>
          </a:xfrm>
        </p:spPr>
        <p:txBody>
          <a:bodyPr>
            <a:normAutofit/>
          </a:bodyPr>
          <a:lstStyle/>
          <a:p>
            <a:r>
              <a:rPr lang="en-US" dirty="0"/>
              <a:t>GUESS THE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CC199-B7B1-E645-9806-D18A4B423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" b="6307"/>
          <a:stretch/>
        </p:blipFill>
        <p:spPr>
          <a:xfrm>
            <a:off x="2530475" y="1295400"/>
            <a:ext cx="7131050" cy="53078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F38485-AF11-F748-A775-1CEBF51FDC2C}"/>
              </a:ext>
            </a:extLst>
          </p:cNvPr>
          <p:cNvSpPr/>
          <p:nvPr/>
        </p:nvSpPr>
        <p:spPr>
          <a:xfrm>
            <a:off x="2592925" y="12065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E6F46-CE0B-884F-BFB6-231E439FDF36}"/>
              </a:ext>
            </a:extLst>
          </p:cNvPr>
          <p:cNvSpPr/>
          <p:nvPr/>
        </p:nvSpPr>
        <p:spPr>
          <a:xfrm>
            <a:off x="3951850" y="3022205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819180-5F7A-9B45-BA59-31FBCE66F225}"/>
              </a:ext>
            </a:extLst>
          </p:cNvPr>
          <p:cNvSpPr/>
          <p:nvPr/>
        </p:nvSpPr>
        <p:spPr>
          <a:xfrm>
            <a:off x="5754175" y="3022205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26C78D-73A9-534F-9276-4E1A2E93960F}"/>
              </a:ext>
            </a:extLst>
          </p:cNvPr>
          <p:cNvSpPr/>
          <p:nvPr/>
        </p:nvSpPr>
        <p:spPr>
          <a:xfrm>
            <a:off x="7707863" y="3022205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2AE35B-7FE1-A44F-BC40-D7A7BB3F3738}"/>
              </a:ext>
            </a:extLst>
          </p:cNvPr>
          <p:cNvSpPr/>
          <p:nvPr/>
        </p:nvSpPr>
        <p:spPr>
          <a:xfrm>
            <a:off x="4173550" y="12065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8B848E-0778-574F-BE8F-227EE320672F}"/>
              </a:ext>
            </a:extLst>
          </p:cNvPr>
          <p:cNvSpPr/>
          <p:nvPr/>
        </p:nvSpPr>
        <p:spPr>
          <a:xfrm>
            <a:off x="5906575" y="12065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74B63-046C-2B4F-B78F-34D98F8F073C}"/>
              </a:ext>
            </a:extLst>
          </p:cNvPr>
          <p:cNvSpPr/>
          <p:nvPr/>
        </p:nvSpPr>
        <p:spPr>
          <a:xfrm>
            <a:off x="7706800" y="12065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6B12B-0394-B246-8C17-4B5223B61391}"/>
              </a:ext>
            </a:extLst>
          </p:cNvPr>
          <p:cNvSpPr/>
          <p:nvPr/>
        </p:nvSpPr>
        <p:spPr>
          <a:xfrm>
            <a:off x="2530475" y="30607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06B9F6-0D4B-1341-9E11-C143D0638277}"/>
              </a:ext>
            </a:extLst>
          </p:cNvPr>
          <p:cNvSpPr/>
          <p:nvPr/>
        </p:nvSpPr>
        <p:spPr>
          <a:xfrm>
            <a:off x="2613896" y="4812708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8C664-6865-934D-AC06-4FF5094AC521}"/>
              </a:ext>
            </a:extLst>
          </p:cNvPr>
          <p:cNvSpPr/>
          <p:nvPr/>
        </p:nvSpPr>
        <p:spPr>
          <a:xfrm>
            <a:off x="4062700" y="4791679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0A3AB0-ED35-8247-BA94-B6F03D7B15BD}"/>
              </a:ext>
            </a:extLst>
          </p:cNvPr>
          <p:cNvSpPr/>
          <p:nvPr/>
        </p:nvSpPr>
        <p:spPr>
          <a:xfrm>
            <a:off x="7698993" y="4812708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3380EF-7A12-EF49-8B90-0B88D822040A}"/>
              </a:ext>
            </a:extLst>
          </p:cNvPr>
          <p:cNvSpPr/>
          <p:nvPr/>
        </p:nvSpPr>
        <p:spPr>
          <a:xfrm>
            <a:off x="5754174" y="4780859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8174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7514-C29D-4E41-9603-915EA7961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4707988" cy="604615"/>
          </a:xfrm>
        </p:spPr>
        <p:txBody>
          <a:bodyPr>
            <a:normAutofit fontScale="90000"/>
          </a:bodyPr>
          <a:lstStyle/>
          <a:p>
            <a:r>
              <a:rPr lang="en-US" dirty="0"/>
              <a:t>GUESS THE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62D6A-04E9-5C42-A254-D8CEC79BF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77"/>
          <a:stretch/>
        </p:blipFill>
        <p:spPr>
          <a:xfrm>
            <a:off x="3613417" y="1130209"/>
            <a:ext cx="5387707" cy="57277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4F2833-F2B9-6944-A959-01153EDD0340}"/>
              </a:ext>
            </a:extLst>
          </p:cNvPr>
          <p:cNvSpPr/>
          <p:nvPr/>
        </p:nvSpPr>
        <p:spPr>
          <a:xfrm>
            <a:off x="5688521" y="3033767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959C2-6B95-C34E-B05F-C516D6CDB0DD}"/>
              </a:ext>
            </a:extLst>
          </p:cNvPr>
          <p:cNvSpPr/>
          <p:nvPr/>
        </p:nvSpPr>
        <p:spPr>
          <a:xfrm>
            <a:off x="7497178" y="3033767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77ED4-55AD-6544-BCEB-5A5880F87F79}"/>
              </a:ext>
            </a:extLst>
          </p:cNvPr>
          <p:cNvSpPr/>
          <p:nvPr/>
        </p:nvSpPr>
        <p:spPr>
          <a:xfrm>
            <a:off x="7497178" y="1228724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C9D38C-7B4D-6045-A184-7FB393FCF258}"/>
              </a:ext>
            </a:extLst>
          </p:cNvPr>
          <p:cNvSpPr/>
          <p:nvPr/>
        </p:nvSpPr>
        <p:spPr>
          <a:xfrm>
            <a:off x="5688520" y="4887967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9139FD-52E4-3C4F-952B-7C61F25408D1}"/>
              </a:ext>
            </a:extLst>
          </p:cNvPr>
          <p:cNvSpPr/>
          <p:nvPr/>
        </p:nvSpPr>
        <p:spPr>
          <a:xfrm>
            <a:off x="4057680" y="3122428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A8BBEF-3B34-9E4B-A7A4-6A9CE326B182}"/>
              </a:ext>
            </a:extLst>
          </p:cNvPr>
          <p:cNvSpPr/>
          <p:nvPr/>
        </p:nvSpPr>
        <p:spPr>
          <a:xfrm>
            <a:off x="2681807" y="3033767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C8F03B-952E-1540-9B41-32B3F2DA89E1}"/>
              </a:ext>
            </a:extLst>
          </p:cNvPr>
          <p:cNvSpPr/>
          <p:nvPr/>
        </p:nvSpPr>
        <p:spPr>
          <a:xfrm>
            <a:off x="2690347" y="4887967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B4CD1-92DC-8640-B4AF-B84D873688EE}"/>
              </a:ext>
            </a:extLst>
          </p:cNvPr>
          <p:cNvSpPr/>
          <p:nvPr/>
        </p:nvSpPr>
        <p:spPr>
          <a:xfrm>
            <a:off x="4206690" y="50038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A33DF-D322-4647-ABD2-C6CF448398AC}"/>
              </a:ext>
            </a:extLst>
          </p:cNvPr>
          <p:cNvSpPr/>
          <p:nvPr/>
        </p:nvSpPr>
        <p:spPr>
          <a:xfrm>
            <a:off x="7529396" y="4848463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D76FA-AAB5-6541-B585-24B15EEB4FBC}"/>
              </a:ext>
            </a:extLst>
          </p:cNvPr>
          <p:cNvSpPr/>
          <p:nvPr/>
        </p:nvSpPr>
        <p:spPr>
          <a:xfrm>
            <a:off x="2592925" y="12065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67A633-BF0A-F54F-A5AE-A3C9807DE30F}"/>
              </a:ext>
            </a:extLst>
          </p:cNvPr>
          <p:cNvSpPr/>
          <p:nvPr/>
        </p:nvSpPr>
        <p:spPr>
          <a:xfrm>
            <a:off x="5546702" y="1223898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CB14EC-421C-2D4B-AC44-32BDBD104D6E}"/>
              </a:ext>
            </a:extLst>
          </p:cNvPr>
          <p:cNvSpPr/>
          <p:nvPr/>
        </p:nvSpPr>
        <p:spPr>
          <a:xfrm>
            <a:off x="4153536" y="1233672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813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CA78-6F58-D743-B2CD-57C5D549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501558" cy="689683"/>
          </a:xfrm>
        </p:spPr>
        <p:txBody>
          <a:bodyPr/>
          <a:lstStyle/>
          <a:p>
            <a:r>
              <a:rPr lang="en-US" dirty="0"/>
              <a:t>GUESS THE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E3E2C-7CDC-814B-8BBE-8DA83C4E3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23" y="1313793"/>
            <a:ext cx="4629753" cy="50870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51ED3-8A30-A044-AB63-EBBC5993B37E}"/>
              </a:ext>
            </a:extLst>
          </p:cNvPr>
          <p:cNvSpPr/>
          <p:nvPr/>
        </p:nvSpPr>
        <p:spPr>
          <a:xfrm>
            <a:off x="5304594" y="3087851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26D69-FC48-6346-B1A1-B28BA2991E2F}"/>
              </a:ext>
            </a:extLst>
          </p:cNvPr>
          <p:cNvSpPr/>
          <p:nvPr/>
        </p:nvSpPr>
        <p:spPr>
          <a:xfrm>
            <a:off x="3781123" y="3087851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D9F6A5-2600-9B43-B9F1-6E1B607004F5}"/>
              </a:ext>
            </a:extLst>
          </p:cNvPr>
          <p:cNvSpPr/>
          <p:nvPr/>
        </p:nvSpPr>
        <p:spPr>
          <a:xfrm>
            <a:off x="6681449" y="454660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E80B3F-4312-3642-A1BD-659B5A040753}"/>
              </a:ext>
            </a:extLst>
          </p:cNvPr>
          <p:cNvSpPr/>
          <p:nvPr/>
        </p:nvSpPr>
        <p:spPr>
          <a:xfrm>
            <a:off x="3781122" y="4617107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14790-BB84-C74B-AEC6-CEB90A5E7D4A}"/>
              </a:ext>
            </a:extLst>
          </p:cNvPr>
          <p:cNvSpPr/>
          <p:nvPr/>
        </p:nvSpPr>
        <p:spPr>
          <a:xfrm>
            <a:off x="6750443" y="1313793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2CE34C-2DD0-E046-B6C0-AF269922EEA2}"/>
              </a:ext>
            </a:extLst>
          </p:cNvPr>
          <p:cNvSpPr/>
          <p:nvPr/>
        </p:nvSpPr>
        <p:spPr>
          <a:xfrm>
            <a:off x="6888823" y="3017344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0190DA-7558-4C44-8AF5-787AECEB8D58}"/>
              </a:ext>
            </a:extLst>
          </p:cNvPr>
          <p:cNvSpPr/>
          <p:nvPr/>
        </p:nvSpPr>
        <p:spPr>
          <a:xfrm>
            <a:off x="5127599" y="4607282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873847-F61D-1A41-920F-76EAD8909A4B}"/>
              </a:ext>
            </a:extLst>
          </p:cNvPr>
          <p:cNvSpPr/>
          <p:nvPr/>
        </p:nvSpPr>
        <p:spPr>
          <a:xfrm>
            <a:off x="4969320" y="1313793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2E6055-4297-164F-A24C-1D3CF37286ED}"/>
              </a:ext>
            </a:extLst>
          </p:cNvPr>
          <p:cNvSpPr/>
          <p:nvPr/>
        </p:nvSpPr>
        <p:spPr>
          <a:xfrm>
            <a:off x="3582254" y="1303968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651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3688B-7A68-424E-B237-E6321289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4858909" cy="679173"/>
          </a:xfrm>
        </p:spPr>
        <p:txBody>
          <a:bodyPr>
            <a:normAutofit/>
          </a:bodyPr>
          <a:lstStyle/>
          <a:p>
            <a:r>
              <a:rPr lang="en-US" dirty="0"/>
              <a:t>GUESS THE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57321-28AE-4945-98E9-D9C648614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267" b="6430"/>
          <a:stretch/>
        </p:blipFill>
        <p:spPr>
          <a:xfrm>
            <a:off x="4513262" y="1303283"/>
            <a:ext cx="4858909" cy="5370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70531-F5CB-0249-B528-32C7A1F137B9}"/>
              </a:ext>
            </a:extLst>
          </p:cNvPr>
          <p:cNvSpPr/>
          <p:nvPr/>
        </p:nvSpPr>
        <p:spPr>
          <a:xfrm>
            <a:off x="6942716" y="4819858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D75B81-D715-FB4C-855F-918CFA768AA3}"/>
              </a:ext>
            </a:extLst>
          </p:cNvPr>
          <p:cNvSpPr/>
          <p:nvPr/>
        </p:nvSpPr>
        <p:spPr>
          <a:xfrm>
            <a:off x="5022379" y="3061570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0F227-288C-6849-A098-FC335944102C}"/>
              </a:ext>
            </a:extLst>
          </p:cNvPr>
          <p:cNvSpPr/>
          <p:nvPr/>
        </p:nvSpPr>
        <p:spPr>
          <a:xfrm>
            <a:off x="6861482" y="1362345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163A4-84D8-8C43-8E74-E44542401374}"/>
              </a:ext>
            </a:extLst>
          </p:cNvPr>
          <p:cNvSpPr/>
          <p:nvPr/>
        </p:nvSpPr>
        <p:spPr>
          <a:xfrm>
            <a:off x="5093762" y="4822047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BEA58A-65C6-0249-974D-973E19E97928}"/>
              </a:ext>
            </a:extLst>
          </p:cNvPr>
          <p:cNvSpPr/>
          <p:nvPr/>
        </p:nvSpPr>
        <p:spPr>
          <a:xfrm>
            <a:off x="6932865" y="3119863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8F573-B0C9-7A47-ADBC-BA860CFEFB78}"/>
              </a:ext>
            </a:extLst>
          </p:cNvPr>
          <p:cNvSpPr/>
          <p:nvPr/>
        </p:nvSpPr>
        <p:spPr>
          <a:xfrm>
            <a:off x="4961836" y="1360156"/>
            <a:ext cx="2004475" cy="185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003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76CB6AE4-A444-41E5-A744-47F048A15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5F129D9-8F3D-4302-AB5D-DE987A6B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4A57F6-BEF1-4CA6-A0F1-3A01F6AB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6D47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906A0-E125-D546-AA4E-9FC7E199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GUESS THE VEHICLE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E3336A73-1C9B-4BAA-A893-AD3C79E66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BAB35-CF1A-514E-AF55-D817FC0AF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799" y="859278"/>
            <a:ext cx="7157720" cy="4008323"/>
          </a:xfrm>
          <a:prstGeom prst="rect">
            <a:avLst/>
          </a:prstGeom>
        </p:spPr>
      </p:pic>
      <p:sp>
        <p:nvSpPr>
          <p:cNvPr id="36" name="Cloud 35">
            <a:extLst>
              <a:ext uri="{FF2B5EF4-FFF2-40B4-BE49-F238E27FC236}">
                <a16:creationId xmlns:a16="http://schemas.microsoft.com/office/drawing/2014/main" id="{36BC6B15-0299-E246-8C61-9B448030368A}"/>
              </a:ext>
            </a:extLst>
          </p:cNvPr>
          <p:cNvSpPr/>
          <p:nvPr/>
        </p:nvSpPr>
        <p:spPr>
          <a:xfrm>
            <a:off x="6914289" y="293904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8B9C1EFE-2A10-5046-8BD4-58A87C11B6CB}"/>
              </a:ext>
            </a:extLst>
          </p:cNvPr>
          <p:cNvSpPr/>
          <p:nvPr/>
        </p:nvSpPr>
        <p:spPr>
          <a:xfrm>
            <a:off x="9293188" y="287825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63C1E7AC-634E-A241-8757-DF2913060538}"/>
              </a:ext>
            </a:extLst>
          </p:cNvPr>
          <p:cNvSpPr/>
          <p:nvPr/>
        </p:nvSpPr>
        <p:spPr>
          <a:xfrm>
            <a:off x="8168347" y="128920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B9AD6654-29E2-4944-987B-10C92C3FCF84}"/>
              </a:ext>
            </a:extLst>
          </p:cNvPr>
          <p:cNvSpPr/>
          <p:nvPr/>
        </p:nvSpPr>
        <p:spPr>
          <a:xfrm>
            <a:off x="9984825" y="128920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28409088-1984-6445-ACB0-F3604143692B}"/>
              </a:ext>
            </a:extLst>
          </p:cNvPr>
          <p:cNvSpPr/>
          <p:nvPr/>
        </p:nvSpPr>
        <p:spPr>
          <a:xfrm>
            <a:off x="4797267" y="2252875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D72CB857-6BEA-3E43-A76C-22ADB14BE85B}"/>
              </a:ext>
            </a:extLst>
          </p:cNvPr>
          <p:cNvSpPr/>
          <p:nvPr/>
        </p:nvSpPr>
        <p:spPr>
          <a:xfrm>
            <a:off x="6563358" y="1250516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5D6A1623-E452-3A44-8276-FE5834276575}"/>
              </a:ext>
            </a:extLst>
          </p:cNvPr>
          <p:cNvSpPr/>
          <p:nvPr/>
        </p:nvSpPr>
        <p:spPr>
          <a:xfrm>
            <a:off x="4666948" y="699195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132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 animBg="1"/>
      <p:bldP spid="38" grpId="0" animBg="1"/>
      <p:bldP spid="40" grpId="0" animBg="1"/>
      <p:bldP spid="42" grpId="0" animBg="1"/>
      <p:bldP spid="44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76CB6AE4-A444-41E5-A744-47F048A15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5F129D9-8F3D-4302-AB5D-DE987A6B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4A57F6-BEF1-4CA6-A0F1-3A01F6AB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42552C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DDD1D-9CCE-BD44-8CD8-FBF62EE3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GUESS THE VEHICLE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E3336A73-1C9B-4BAA-A893-AD3C79E66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0995C-8BE7-6648-A93A-B48098EB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795" y="697184"/>
            <a:ext cx="7281824" cy="4274653"/>
          </a:xfrm>
          <a:prstGeom prst="rect">
            <a:avLst/>
          </a:prstGeom>
        </p:spPr>
      </p:pic>
      <p:sp>
        <p:nvSpPr>
          <p:cNvPr id="36" name="Cloud 35">
            <a:extLst>
              <a:ext uri="{FF2B5EF4-FFF2-40B4-BE49-F238E27FC236}">
                <a16:creationId xmlns:a16="http://schemas.microsoft.com/office/drawing/2014/main" id="{349C86D7-5EB7-2D4F-90F6-E741720CEE66}"/>
              </a:ext>
            </a:extLst>
          </p:cNvPr>
          <p:cNvSpPr/>
          <p:nvPr/>
        </p:nvSpPr>
        <p:spPr>
          <a:xfrm>
            <a:off x="7546782" y="1920196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869E24FD-8F8D-0D45-A88A-AD11FB80756C}"/>
              </a:ext>
            </a:extLst>
          </p:cNvPr>
          <p:cNvSpPr/>
          <p:nvPr/>
        </p:nvSpPr>
        <p:spPr>
          <a:xfrm>
            <a:off x="9508062" y="817254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44B6F8B0-E578-BB4A-A396-BB1D9C632004}"/>
              </a:ext>
            </a:extLst>
          </p:cNvPr>
          <p:cNvSpPr/>
          <p:nvPr/>
        </p:nvSpPr>
        <p:spPr>
          <a:xfrm>
            <a:off x="5044218" y="3125175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8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37FDECF-1BA4-0B46-9060-3FC3EE993B95}"/>
              </a:ext>
            </a:extLst>
          </p:cNvPr>
          <p:cNvSpPr/>
          <p:nvPr/>
        </p:nvSpPr>
        <p:spPr>
          <a:xfrm>
            <a:off x="8921486" y="3569229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10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C4D8621C-1178-F94C-8E70-9AD5F582F831}"/>
              </a:ext>
            </a:extLst>
          </p:cNvPr>
          <p:cNvSpPr/>
          <p:nvPr/>
        </p:nvSpPr>
        <p:spPr>
          <a:xfrm>
            <a:off x="9689846" y="2166621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3CBBFD2C-8CFF-9947-9AA4-129C7D3D8D41}"/>
              </a:ext>
            </a:extLst>
          </p:cNvPr>
          <p:cNvSpPr/>
          <p:nvPr/>
        </p:nvSpPr>
        <p:spPr>
          <a:xfrm>
            <a:off x="3849935" y="2014274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67D90B06-A6F9-DA4C-A2E2-45BC419DA318}"/>
              </a:ext>
            </a:extLst>
          </p:cNvPr>
          <p:cNvSpPr/>
          <p:nvPr/>
        </p:nvSpPr>
        <p:spPr>
          <a:xfrm>
            <a:off x="5581798" y="52088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7885BB89-E202-8C4B-B453-35D818BE7FF7}"/>
              </a:ext>
            </a:extLst>
          </p:cNvPr>
          <p:cNvSpPr/>
          <p:nvPr/>
        </p:nvSpPr>
        <p:spPr>
          <a:xfrm>
            <a:off x="7488893" y="339139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6A9B4A60-B921-584A-9003-A61D44DB97CE}"/>
              </a:ext>
            </a:extLst>
          </p:cNvPr>
          <p:cNvSpPr/>
          <p:nvPr/>
        </p:nvSpPr>
        <p:spPr>
          <a:xfrm>
            <a:off x="5898886" y="1936841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AF1B736D-FCC0-AE48-9433-10FB80E3BB21}"/>
              </a:ext>
            </a:extLst>
          </p:cNvPr>
          <p:cNvSpPr/>
          <p:nvPr/>
        </p:nvSpPr>
        <p:spPr>
          <a:xfrm>
            <a:off x="7222056" y="3445075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25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76CB6AE4-A444-41E5-A744-47F048A15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5F129D9-8F3D-4302-AB5D-DE987A6B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4A57F6-BEF1-4CA6-A0F1-3A01F6AB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2E3159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8B7D7-035F-C848-9EE4-10406A8D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GUESS THE VEHICLE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E3336A73-1C9B-4BAA-A893-AD3C79E66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 descr="A close up of a toy car&#10;&#10;Description automatically generated">
            <a:extLst>
              <a:ext uri="{FF2B5EF4-FFF2-40B4-BE49-F238E27FC236}">
                <a16:creationId xmlns:a16="http://schemas.microsoft.com/office/drawing/2014/main" id="{A3B066BD-D2EB-994A-B99B-6ED047339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559" y="1080534"/>
            <a:ext cx="7018045" cy="3943249"/>
          </a:xfrm>
          <a:prstGeom prst="rect">
            <a:avLst/>
          </a:prstGeom>
        </p:spPr>
      </p:pic>
      <p:sp>
        <p:nvSpPr>
          <p:cNvPr id="36" name="Cloud 35">
            <a:extLst>
              <a:ext uri="{FF2B5EF4-FFF2-40B4-BE49-F238E27FC236}">
                <a16:creationId xmlns:a16="http://schemas.microsoft.com/office/drawing/2014/main" id="{9CDA574C-D48A-5A43-9953-12B4573B900B}"/>
              </a:ext>
            </a:extLst>
          </p:cNvPr>
          <p:cNvSpPr/>
          <p:nvPr/>
        </p:nvSpPr>
        <p:spPr>
          <a:xfrm>
            <a:off x="9457785" y="128920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3063FEF2-3688-8949-8389-E25741DB4AD4}"/>
              </a:ext>
            </a:extLst>
          </p:cNvPr>
          <p:cNvSpPr/>
          <p:nvPr/>
        </p:nvSpPr>
        <p:spPr>
          <a:xfrm>
            <a:off x="7983511" y="338136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4AE41FF4-3498-E043-BC6E-C945AB9A3293}"/>
              </a:ext>
            </a:extLst>
          </p:cNvPr>
          <p:cNvSpPr/>
          <p:nvPr/>
        </p:nvSpPr>
        <p:spPr>
          <a:xfrm>
            <a:off x="6335614" y="3190255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941ACCFE-4252-3F46-9147-1733D50A6FA3}"/>
              </a:ext>
            </a:extLst>
          </p:cNvPr>
          <p:cNvSpPr/>
          <p:nvPr/>
        </p:nvSpPr>
        <p:spPr>
          <a:xfrm>
            <a:off x="7635044" y="1709946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14531DD2-1E78-DF41-86F4-09E3032B76A7}"/>
              </a:ext>
            </a:extLst>
          </p:cNvPr>
          <p:cNvSpPr/>
          <p:nvPr/>
        </p:nvSpPr>
        <p:spPr>
          <a:xfrm>
            <a:off x="9630206" y="2836347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94E29948-2BF0-204C-83CE-865D14A1AB26}"/>
              </a:ext>
            </a:extLst>
          </p:cNvPr>
          <p:cNvSpPr/>
          <p:nvPr/>
        </p:nvSpPr>
        <p:spPr>
          <a:xfrm>
            <a:off x="4764878" y="2608901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3803B6F-CF91-F44D-A630-D9029A529036}"/>
              </a:ext>
            </a:extLst>
          </p:cNvPr>
          <p:cNvSpPr/>
          <p:nvPr/>
        </p:nvSpPr>
        <p:spPr>
          <a:xfrm>
            <a:off x="5782152" y="1441466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56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76CB6AE4-A444-41E5-A744-47F048A15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5F129D9-8F3D-4302-AB5D-DE987A6B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4A57F6-BEF1-4CA6-A0F1-3A01F6AB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00AD1-D7A3-2B44-BBC8-6284B0F8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GUESS THE VEHICLE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E3336A73-1C9B-4BAA-A893-AD3C79E66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D73A3-BA7E-5A4F-8FA4-47A7A42C3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" b="10193"/>
          <a:stretch/>
        </p:blipFill>
        <p:spPr>
          <a:xfrm>
            <a:off x="5404022" y="328634"/>
            <a:ext cx="6441137" cy="5024086"/>
          </a:xfrm>
          <a:prstGeom prst="rect">
            <a:avLst/>
          </a:prstGeom>
        </p:spPr>
      </p:pic>
      <p:sp>
        <p:nvSpPr>
          <p:cNvPr id="36" name="Cloud 35">
            <a:extLst>
              <a:ext uri="{FF2B5EF4-FFF2-40B4-BE49-F238E27FC236}">
                <a16:creationId xmlns:a16="http://schemas.microsoft.com/office/drawing/2014/main" id="{518DCE66-DE06-D645-9809-308157E141F2}"/>
              </a:ext>
            </a:extLst>
          </p:cNvPr>
          <p:cNvSpPr/>
          <p:nvPr/>
        </p:nvSpPr>
        <p:spPr>
          <a:xfrm>
            <a:off x="7338228" y="1920196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2A4E989A-3EBB-8849-9646-EAB58B092AE0}"/>
              </a:ext>
            </a:extLst>
          </p:cNvPr>
          <p:cNvSpPr/>
          <p:nvPr/>
        </p:nvSpPr>
        <p:spPr>
          <a:xfrm>
            <a:off x="5083438" y="1920196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E8A16C1E-2CD8-9245-AFCF-63C29CBE8746}"/>
              </a:ext>
            </a:extLst>
          </p:cNvPr>
          <p:cNvSpPr/>
          <p:nvPr/>
        </p:nvSpPr>
        <p:spPr>
          <a:xfrm>
            <a:off x="9215163" y="3148570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9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DE482E31-B4D4-9843-8973-4FBB0CC116F6}"/>
              </a:ext>
            </a:extLst>
          </p:cNvPr>
          <p:cNvSpPr/>
          <p:nvPr/>
        </p:nvSpPr>
        <p:spPr>
          <a:xfrm>
            <a:off x="5132073" y="414916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4FD631E2-7343-D54C-B2C7-22953B42F62D}"/>
              </a:ext>
            </a:extLst>
          </p:cNvPr>
          <p:cNvSpPr/>
          <p:nvPr/>
        </p:nvSpPr>
        <p:spPr>
          <a:xfrm>
            <a:off x="5106772" y="333383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F881F27A-5EA2-6E49-AC26-16C5398D78BE}"/>
              </a:ext>
            </a:extLst>
          </p:cNvPr>
          <p:cNvSpPr/>
          <p:nvPr/>
        </p:nvSpPr>
        <p:spPr>
          <a:xfrm>
            <a:off x="9109369" y="280432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</a:t>
            </a: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47460568-AC68-FC4D-996D-70A719FAA4B0}"/>
              </a:ext>
            </a:extLst>
          </p:cNvPr>
          <p:cNvSpPr/>
          <p:nvPr/>
        </p:nvSpPr>
        <p:spPr>
          <a:xfrm>
            <a:off x="7012201" y="448980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86E1FD3E-6D14-3F44-8BFC-088F3A013F70}"/>
              </a:ext>
            </a:extLst>
          </p:cNvPr>
          <p:cNvSpPr/>
          <p:nvPr/>
        </p:nvSpPr>
        <p:spPr>
          <a:xfrm>
            <a:off x="7149301" y="3397005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8</a:t>
            </a:r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7D23984B-68C0-D642-B4CD-C276F6CD62B9}"/>
              </a:ext>
            </a:extLst>
          </p:cNvPr>
          <p:cNvSpPr/>
          <p:nvPr/>
        </p:nvSpPr>
        <p:spPr>
          <a:xfrm>
            <a:off x="9367740" y="1605871"/>
            <a:ext cx="2572723" cy="218743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1771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250</Words>
  <Application>Microsoft Macintosh PowerPoint</Application>
  <PresentationFormat>Widescreen</PresentationFormat>
  <Paragraphs>110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Wisp</vt:lpstr>
      <vt:lpstr>Spotter Award</vt:lpstr>
      <vt:lpstr>GUESS THE ANIMAL</vt:lpstr>
      <vt:lpstr>GUESS THE ANIMAL</vt:lpstr>
      <vt:lpstr>GUESS THE ANIMAL</vt:lpstr>
      <vt:lpstr>GUESS THE ANIMAL</vt:lpstr>
      <vt:lpstr>GUESS THE VEHICLE</vt:lpstr>
      <vt:lpstr>GUESS THE VEHICLE</vt:lpstr>
      <vt:lpstr>GUESS THE VEHICLE</vt:lpstr>
      <vt:lpstr>GUESS THE VEHICLE</vt:lpstr>
      <vt:lpstr>What can you see?</vt:lpstr>
      <vt:lpstr>What can you see?</vt:lpstr>
      <vt:lpstr>What can you see?</vt:lpstr>
      <vt:lpstr>UNIFORMED WORKERS</vt:lpstr>
      <vt:lpstr>Find this verse:        Matthew 28:20</vt:lpstr>
      <vt:lpstr>How can you help to keep you church clean?</vt:lpstr>
      <vt:lpstr>What’s the difference?</vt:lpstr>
      <vt:lpstr>Memory Game</vt:lpstr>
      <vt:lpstr>How many items can you remember?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Spotter Award</dc:title>
  <dc:creator>Mphatso MOTO</dc:creator>
  <cp:lastModifiedBy>Mphatso MOTO</cp:lastModifiedBy>
  <cp:revision>6</cp:revision>
  <dcterms:created xsi:type="dcterms:W3CDTF">2020-05-23T11:20:14Z</dcterms:created>
  <dcterms:modified xsi:type="dcterms:W3CDTF">2020-05-28T08:53:06Z</dcterms:modified>
</cp:coreProperties>
</file>