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60" r:id="rId3"/>
    <p:sldId id="261" r:id="rId4"/>
    <p:sldId id="266" r:id="rId5"/>
    <p:sldId id="267" r:id="rId6"/>
    <p:sldId id="269" r:id="rId7"/>
    <p:sldId id="262" r:id="rId8"/>
    <p:sldId id="270" r:id="rId9"/>
    <p:sldId id="268" r:id="rId10"/>
    <p:sldId id="263" r:id="rId11"/>
    <p:sldId id="264" r:id="rId12"/>
    <p:sldId id="271" r:id="rId13"/>
    <p:sldId id="275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48741EC-C216-49AB-9310-2C0007D0F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519" b="22317"/>
          <a:stretch/>
        </p:blipFill>
        <p:spPr>
          <a:xfrm>
            <a:off x="1764226" y="643467"/>
            <a:ext cx="8663548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8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97A20-1B7C-440E-A27A-2DC8CF02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endParaRPr lang="en-US" sz="4800"/>
          </a:p>
        </p:txBody>
      </p:sp>
      <p:pic>
        <p:nvPicPr>
          <p:cNvPr id="5" name="Content Placeholder 4" descr="A toy on a table&#10;&#10;Description automatically generated">
            <a:extLst>
              <a:ext uri="{FF2B5EF4-FFF2-40B4-BE49-F238E27FC236}">
                <a16:creationId xmlns:a16="http://schemas.microsoft.com/office/drawing/2014/main" id="{5D982349-D427-4D5F-8F19-678B25218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03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E742F-14EB-4F63-AE1B-EB1C60C6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endParaRPr lang="en-US" sz="3600"/>
          </a:p>
        </p:txBody>
      </p:sp>
      <p:pic>
        <p:nvPicPr>
          <p:cNvPr id="5" name="Content Placeholder 4" descr="A picture containing room&#10;&#10;Description automatically generated">
            <a:extLst>
              <a:ext uri="{FF2B5EF4-FFF2-40B4-BE49-F238E27FC236}">
                <a16:creationId xmlns:a16="http://schemas.microsoft.com/office/drawing/2014/main" id="{F8B68F7C-CB0A-415B-B196-972ADDCE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835" y="643992"/>
            <a:ext cx="3495040" cy="3495040"/>
          </a:xfrm>
          <a:prstGeom prst="rect">
            <a:avLst/>
          </a:prstGeom>
        </p:spPr>
      </p:pic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44EA87-5DCE-4C8F-94EC-E8207C26A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71060" y="673325"/>
            <a:ext cx="4242437" cy="343637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63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28FDC-DBB2-4C98-B530-6FA7FFCA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798" y="2928436"/>
            <a:ext cx="4151306" cy="2374516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4800" dirty="0"/>
              <a:t>I want be like Jesus (2X)</a:t>
            </a:r>
            <a:br>
              <a:rPr lang="en-US" sz="4800" dirty="0"/>
            </a:br>
            <a:br>
              <a:rPr lang="en-US" sz="4800" dirty="0"/>
            </a:br>
            <a:r>
              <a:rPr lang="en-US" sz="4400" dirty="0"/>
              <a:t>Kind and true and Helpful 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I want be like </a:t>
            </a:r>
            <a:r>
              <a:rPr lang="en-US" sz="4800" dirty="0" err="1"/>
              <a:t>jesus</a:t>
            </a:r>
            <a:endParaRPr lang="en-US" sz="4800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E51274-2305-4DDE-BE42-A17E0C2F2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30029" y="1226194"/>
            <a:ext cx="4960442" cy="381954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DD33CC-206E-4516-B8FC-DD7EBB045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200" y="5302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4FA2-98E1-450C-807B-F761964B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Helping as Jesus game</a:t>
            </a:r>
          </a:p>
        </p:txBody>
      </p:sp>
      <p:pic>
        <p:nvPicPr>
          <p:cNvPr id="5" name="Content Placeholder 4" descr="A person sitting in a room&#10;&#10;Description automatically generated">
            <a:extLst>
              <a:ext uri="{FF2B5EF4-FFF2-40B4-BE49-F238E27FC236}">
                <a16:creationId xmlns:a16="http://schemas.microsoft.com/office/drawing/2014/main" id="{8EA67572-8F1B-4367-B150-F01D365A3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674" y="2103210"/>
            <a:ext cx="2714409" cy="3718370"/>
          </a:xfrm>
        </p:spPr>
      </p:pic>
      <p:pic>
        <p:nvPicPr>
          <p:cNvPr id="7" name="Picture 6" descr="A person sitting on a chair&#10;&#10;Description automatically generated">
            <a:extLst>
              <a:ext uri="{FF2B5EF4-FFF2-40B4-BE49-F238E27FC236}">
                <a16:creationId xmlns:a16="http://schemas.microsoft.com/office/drawing/2014/main" id="{D9DF9668-9AA6-4FEE-8F6E-29DB2E8FF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128" y="2103209"/>
            <a:ext cx="2552700" cy="3718371"/>
          </a:xfrm>
          <a:prstGeom prst="rect">
            <a:avLst/>
          </a:prstGeom>
        </p:spPr>
      </p:pic>
      <p:pic>
        <p:nvPicPr>
          <p:cNvPr id="9" name="Picture 8" descr="A picture containing man, old, woman, front&#10;&#10;Description automatically generated">
            <a:extLst>
              <a:ext uri="{FF2B5EF4-FFF2-40B4-BE49-F238E27FC236}">
                <a16:creationId xmlns:a16="http://schemas.microsoft.com/office/drawing/2014/main" id="{3877FC53-5436-4726-9790-D18EECF31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29" y="2103209"/>
            <a:ext cx="2974697" cy="37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5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235F-F220-43A8-A8C3-B63591F9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55650-F653-4AB5-9E4F-D26EC804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446576"/>
            <a:ext cx="9881638" cy="104923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2800" dirty="0"/>
              <a:t>When Jesus was a little boy  -  He lived in Galilee</a:t>
            </a:r>
          </a:p>
          <a:p>
            <a:pPr marL="0" indent="0" algn="ctr">
              <a:buNone/>
            </a:pPr>
            <a:r>
              <a:rPr lang="en-GB" sz="2800" dirty="0"/>
              <a:t>He climbed the hills and played with friends  -  And laughed like you and me</a:t>
            </a:r>
          </a:p>
        </p:txBody>
      </p:sp>
      <p:pic>
        <p:nvPicPr>
          <p:cNvPr id="5" name="Picture 4" descr="A picture containing bedroom, drawing, room&#10;&#10;Description automatically generated">
            <a:extLst>
              <a:ext uri="{FF2B5EF4-FFF2-40B4-BE49-F238E27FC236}">
                <a16:creationId xmlns:a16="http://schemas.microsoft.com/office/drawing/2014/main" id="{B297462B-B723-40E1-B481-B74C3D3EF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86" b="24800"/>
          <a:stretch/>
        </p:blipFill>
        <p:spPr>
          <a:xfrm>
            <a:off x="2692474" y="2119085"/>
            <a:ext cx="7305117" cy="39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2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AB39-E9CD-4965-A9B2-E138E8C7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224" y="220799"/>
            <a:ext cx="9603275" cy="11000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400" dirty="0"/>
              <a:t>He learned to be a carpenter – and help his mommy with the chores</a:t>
            </a:r>
          </a:p>
          <a:p>
            <a:pPr marL="0" indent="0" algn="ctr">
              <a:buNone/>
            </a:pPr>
            <a:r>
              <a:rPr lang="en-GB" sz="2400" dirty="0"/>
              <a:t>He learned some lessons just like me – and probably got some bumps and sores</a:t>
            </a:r>
          </a:p>
        </p:txBody>
      </p:sp>
      <p:pic>
        <p:nvPicPr>
          <p:cNvPr id="6" name="Picture 5" descr="A picture containing bedroom, drawing, room&#10;&#10;Description automatically generated">
            <a:extLst>
              <a:ext uri="{FF2B5EF4-FFF2-40B4-BE49-F238E27FC236}">
                <a16:creationId xmlns:a16="http://schemas.microsoft.com/office/drawing/2014/main" id="{AE26491E-4E8F-41B7-801E-9BF610EEC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86" b="24800"/>
          <a:stretch/>
        </p:blipFill>
        <p:spPr>
          <a:xfrm>
            <a:off x="2692474" y="2119085"/>
            <a:ext cx="7305117" cy="39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0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2731B-3269-4BDD-820C-66414AED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14741"/>
            <a:ext cx="3157577" cy="1925918"/>
          </a:xfrm>
        </p:spPr>
        <p:txBody>
          <a:bodyPr anchor="t">
            <a:normAutofit/>
          </a:bodyPr>
          <a:lstStyle/>
          <a:p>
            <a:pPr algn="ctr"/>
            <a:r>
              <a:rPr lang="en-GB" sz="2800" dirty="0"/>
              <a:t>Story  title</a:t>
            </a:r>
            <a:br>
              <a:rPr lang="en-GB" sz="2800" dirty="0"/>
            </a:br>
            <a:br>
              <a:rPr lang="en-GB" sz="2800" dirty="0"/>
            </a:br>
            <a:r>
              <a:rPr lang="en-GB" sz="1800" dirty="0"/>
              <a:t>and</a:t>
            </a:r>
            <a:br>
              <a:rPr lang="en-GB" sz="1800" dirty="0"/>
            </a:br>
            <a:br>
              <a:rPr lang="en-GB" sz="2800" dirty="0"/>
            </a:br>
            <a:r>
              <a:rPr lang="en-GB" sz="2800" dirty="0"/>
              <a:t>song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Content Placeholder 4" descr="A picture containing text, grass, holding, table&#10;&#10;Description automatically generated">
            <a:extLst>
              <a:ext uri="{FF2B5EF4-FFF2-40B4-BE49-F238E27FC236}">
                <a16:creationId xmlns:a16="http://schemas.microsoft.com/office/drawing/2014/main" id="{7FFFFFD1-F0AA-416F-89B1-267C3DB4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29" y="707475"/>
            <a:ext cx="5507058" cy="55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7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54F2A-E1A4-48E5-BBDB-C9880042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endParaRPr lang="en-GB" sz="28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Content Placeholder 4" descr="A picture containing cake, table, indoor, food&#10;&#10;Description automatically generated">
            <a:extLst>
              <a:ext uri="{FF2B5EF4-FFF2-40B4-BE49-F238E27FC236}">
                <a16:creationId xmlns:a16="http://schemas.microsoft.com/office/drawing/2014/main" id="{6EEBB7E6-F993-4CD8-98CA-65DCF9D5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03" y="707475"/>
            <a:ext cx="5314310" cy="550705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76A1E-2D36-4728-81FE-25AA2DC5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8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BD755D-506D-4E1D-BD61-45B2058B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07519CF-181B-4DCD-8420-41F8B04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5" r="1531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1AB70A-A11D-42D6-B460-D73DEB33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39C0D-4BCB-4F2E-928B-D602703A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endParaRPr lang="en-US" sz="480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D00BDBE-9877-4104-8A7E-830F09A33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2818" y="805583"/>
            <a:ext cx="4054863" cy="466076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96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2C8B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bedroom, drawing&#10;&#10;Description automatically generated">
            <a:extLst>
              <a:ext uri="{FF2B5EF4-FFF2-40B4-BE49-F238E27FC236}">
                <a16:creationId xmlns:a16="http://schemas.microsoft.com/office/drawing/2014/main" id="{0B7D49BD-193B-481F-B43F-CCF646C0C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3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close up of a girl&#10;&#10;Description automatically generated">
            <a:extLst>
              <a:ext uri="{FF2B5EF4-FFF2-40B4-BE49-F238E27FC236}">
                <a16:creationId xmlns:a16="http://schemas.microsoft.com/office/drawing/2014/main" id="{C7098D7A-C57C-4D9A-BDB4-F0DBC1C88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2766" y="643467"/>
            <a:ext cx="9746468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2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0A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edroom, refrigerator, box, different&#10;&#10;Description automatically generated">
            <a:extLst>
              <a:ext uri="{FF2B5EF4-FFF2-40B4-BE49-F238E27FC236}">
                <a16:creationId xmlns:a16="http://schemas.microsoft.com/office/drawing/2014/main" id="{CF8BEDFB-8475-452F-900B-D1249158C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206"/>
          <a:stretch/>
        </p:blipFill>
        <p:spPr>
          <a:xfrm>
            <a:off x="3417782" y="872067"/>
            <a:ext cx="5153236" cy="51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able, photo, small, holding&#10;&#10;Description automatically generated">
            <a:extLst>
              <a:ext uri="{FF2B5EF4-FFF2-40B4-BE49-F238E27FC236}">
                <a16:creationId xmlns:a16="http://schemas.microsoft.com/office/drawing/2014/main" id="{05B41310-C952-4D3A-87B1-90D302C46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178" b="21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55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91</Words>
  <Application>Microsoft Office PowerPoint</Application>
  <PresentationFormat>Widescreen</PresentationFormat>
  <Paragraphs>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PowerPoint Presentation</vt:lpstr>
      <vt:lpstr>Story  title  and  song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want be like Jesus (2X)  Kind and true and Helpful   I want be like jesus</vt:lpstr>
      <vt:lpstr>Helping as Jesus game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Stanley Teixeira</dc:creator>
  <cp:lastModifiedBy>Stanley Teixeira</cp:lastModifiedBy>
  <cp:revision>10</cp:revision>
  <dcterms:created xsi:type="dcterms:W3CDTF">2020-05-23T13:00:24Z</dcterms:created>
  <dcterms:modified xsi:type="dcterms:W3CDTF">2020-05-27T20:35:46Z</dcterms:modified>
</cp:coreProperties>
</file>